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69" r:id="rId5"/>
    <p:sldId id="296" r:id="rId6"/>
    <p:sldId id="286" r:id="rId7"/>
    <p:sldId id="282" r:id="rId8"/>
    <p:sldId id="297" r:id="rId9"/>
    <p:sldId id="283" r:id="rId10"/>
    <p:sldId id="304" r:id="rId11"/>
    <p:sldId id="284" r:id="rId12"/>
    <p:sldId id="285" r:id="rId13"/>
    <p:sldId id="288" r:id="rId14"/>
    <p:sldId id="287" r:id="rId15"/>
    <p:sldId id="303" r:id="rId16"/>
    <p:sldId id="289" r:id="rId17"/>
    <p:sldId id="291" r:id="rId18"/>
    <p:sldId id="290" r:id="rId19"/>
    <p:sldId id="292" r:id="rId20"/>
    <p:sldId id="293" r:id="rId21"/>
    <p:sldId id="294" r:id="rId22"/>
    <p:sldId id="298" r:id="rId23"/>
    <p:sldId id="295" r:id="rId24"/>
    <p:sldId id="305" r:id="rId25"/>
    <p:sldId id="300" r:id="rId26"/>
    <p:sldId id="307" r:id="rId27"/>
    <p:sldId id="309" r:id="rId28"/>
    <p:sldId id="306" r:id="rId29"/>
    <p:sldId id="308" r:id="rId30"/>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1">
          <p15:clr>
            <a:srgbClr val="A4A3A4"/>
          </p15:clr>
        </p15:guide>
        <p15:guide id="2" orient="horz" pos="3754">
          <p15:clr>
            <a:srgbClr val="A4A3A4"/>
          </p15:clr>
        </p15:guide>
        <p15:guide id="3" orient="horz" pos="231">
          <p15:clr>
            <a:srgbClr val="A4A3A4"/>
          </p15:clr>
        </p15:guide>
        <p15:guide id="4" orient="horz" pos="4144">
          <p15:clr>
            <a:srgbClr val="A4A3A4"/>
          </p15:clr>
        </p15:guide>
        <p15:guide id="5" orient="horz" pos="659">
          <p15:clr>
            <a:srgbClr val="A4A3A4"/>
          </p15:clr>
        </p15:guide>
        <p15:guide id="6" orient="horz" pos="1978">
          <p15:clr>
            <a:srgbClr val="A4A3A4"/>
          </p15:clr>
        </p15:guide>
        <p15:guide id="7" pos="298">
          <p15:clr>
            <a:srgbClr val="A4A3A4"/>
          </p15:clr>
        </p15:guide>
        <p15:guide id="8" pos="5466">
          <p15:clr>
            <a:srgbClr val="A4A3A4"/>
          </p15:clr>
        </p15:guide>
        <p15:guide id="9" pos="2818">
          <p15:clr>
            <a:srgbClr val="A4A3A4"/>
          </p15:clr>
        </p15:guide>
        <p15:guide id="10" pos="2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ter, Katja" initials="RK" lastIdx="5" clrIdx="0">
    <p:extLst>
      <p:ext uri="{19B8F6BF-5375-455C-9EA6-DF929625EA0E}">
        <p15:presenceInfo xmlns:p15="http://schemas.microsoft.com/office/powerpoint/2012/main" userId="S-1-5-21-708927508-269663508-2129869674-302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CCDD8"/>
    <a:srgbClr val="E7E8ED"/>
    <a:srgbClr val="F5F5F5"/>
    <a:srgbClr val="99B0C3"/>
    <a:srgbClr val="FFFFFF"/>
    <a:srgbClr val="000000"/>
    <a:srgbClr val="82878C"/>
    <a:srgbClr val="7D0000"/>
    <a:srgbClr val="327ED2"/>
    <a:srgbClr val="B4B9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2" autoAdjust="0"/>
    <p:restoredTop sz="92771" autoAdjust="0"/>
  </p:normalViewPr>
  <p:slideViewPr>
    <p:cSldViewPr snapToGrid="0">
      <p:cViewPr varScale="1">
        <p:scale>
          <a:sx n="68" d="100"/>
          <a:sy n="68" d="100"/>
        </p:scale>
        <p:origin x="1356" y="60"/>
      </p:cViewPr>
      <p:guideLst>
        <p:guide orient="horz" pos="861"/>
        <p:guide orient="horz" pos="3754"/>
        <p:guide orient="horz" pos="231"/>
        <p:guide orient="horz" pos="4144"/>
        <p:guide orient="horz" pos="659"/>
        <p:guide orient="horz" pos="1978"/>
        <p:guide pos="298"/>
        <p:guide pos="5466"/>
        <p:guide pos="2818"/>
        <p:guide pos="295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9" d="100"/>
          <a:sy n="69" d="100"/>
        </p:scale>
        <p:origin x="-409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7413"/>
          </a:xfrm>
          <a:prstGeom prst="rect">
            <a:avLst/>
          </a:prstGeom>
        </p:spPr>
        <p:txBody>
          <a:bodyPr vert="horz" lIns="88230" tIns="44115" rIns="88230" bIns="44115" rtlCol="0"/>
          <a:lstStyle>
            <a:lvl1pPr algn="l">
              <a:defRPr sz="1200"/>
            </a:lvl1pPr>
          </a:lstStyle>
          <a:p>
            <a:endParaRPr lang="de-DE"/>
          </a:p>
        </p:txBody>
      </p:sp>
      <p:sp>
        <p:nvSpPr>
          <p:cNvPr id="3" name="Datumsplatzhalter 2"/>
          <p:cNvSpPr>
            <a:spLocks noGrp="1"/>
          </p:cNvSpPr>
          <p:nvPr>
            <p:ph type="dt" sz="quarter" idx="1"/>
          </p:nvPr>
        </p:nvSpPr>
        <p:spPr>
          <a:xfrm>
            <a:off x="3850294" y="0"/>
            <a:ext cx="2945862" cy="497413"/>
          </a:xfrm>
          <a:prstGeom prst="rect">
            <a:avLst/>
          </a:prstGeom>
        </p:spPr>
        <p:txBody>
          <a:bodyPr vert="horz" lIns="88230" tIns="44115" rIns="88230" bIns="44115" rtlCol="0"/>
          <a:lstStyle>
            <a:lvl1pPr algn="r">
              <a:defRPr sz="1200"/>
            </a:lvl1pPr>
          </a:lstStyle>
          <a:p>
            <a:fld id="{E91743F7-4EC8-4DE6-8AB5-E5615241F7F2}" type="datetimeFigureOut">
              <a:rPr lang="de-DE" smtClean="0"/>
              <a:t>11.03.2019</a:t>
            </a:fld>
            <a:endParaRPr lang="de-DE"/>
          </a:p>
        </p:txBody>
      </p:sp>
      <p:sp>
        <p:nvSpPr>
          <p:cNvPr id="4" name="Fußzeilenplatzhalter 3"/>
          <p:cNvSpPr>
            <a:spLocks noGrp="1"/>
          </p:cNvSpPr>
          <p:nvPr>
            <p:ph type="ftr" sz="quarter" idx="2"/>
          </p:nvPr>
        </p:nvSpPr>
        <p:spPr>
          <a:xfrm>
            <a:off x="0" y="9430813"/>
            <a:ext cx="2945862" cy="497413"/>
          </a:xfrm>
          <a:prstGeom prst="rect">
            <a:avLst/>
          </a:prstGeom>
        </p:spPr>
        <p:txBody>
          <a:bodyPr vert="horz" lIns="88230" tIns="44115" rIns="88230" bIns="44115" rtlCol="0" anchor="b"/>
          <a:lstStyle>
            <a:lvl1pPr algn="l">
              <a:defRPr sz="1200"/>
            </a:lvl1pPr>
          </a:lstStyle>
          <a:p>
            <a:endParaRPr lang="de-DE"/>
          </a:p>
        </p:txBody>
      </p:sp>
      <p:sp>
        <p:nvSpPr>
          <p:cNvPr id="5" name="Foliennummernplatzhalter 4"/>
          <p:cNvSpPr>
            <a:spLocks noGrp="1"/>
          </p:cNvSpPr>
          <p:nvPr>
            <p:ph type="sldNum" sz="quarter" idx="3"/>
          </p:nvPr>
        </p:nvSpPr>
        <p:spPr>
          <a:xfrm>
            <a:off x="3850294" y="9430813"/>
            <a:ext cx="2945862" cy="497413"/>
          </a:xfrm>
          <a:prstGeom prst="rect">
            <a:avLst/>
          </a:prstGeom>
        </p:spPr>
        <p:txBody>
          <a:bodyPr vert="horz" lIns="88230" tIns="44115" rIns="88230" bIns="44115" rtlCol="0" anchor="b"/>
          <a:lstStyle>
            <a:lvl1pPr algn="r">
              <a:defRPr sz="1200"/>
            </a:lvl1pPr>
          </a:lstStyle>
          <a:p>
            <a:fld id="{B642D2B5-A1EE-4642-A9A7-A370F030AAD5}" type="slidenum">
              <a:rPr lang="de-DE" smtClean="0"/>
              <a:t>‹Nr.›</a:t>
            </a:fld>
            <a:endParaRPr lang="de-DE"/>
          </a:p>
        </p:txBody>
      </p:sp>
    </p:spTree>
    <p:extLst>
      <p:ext uri="{BB962C8B-B14F-4D97-AF65-F5344CB8AC3E}">
        <p14:creationId xmlns:p14="http://schemas.microsoft.com/office/powerpoint/2010/main" val="2701105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2"/>
          </a:xfrm>
          <a:prstGeom prst="rect">
            <a:avLst/>
          </a:prstGeom>
        </p:spPr>
        <p:txBody>
          <a:bodyPr vert="horz" lIns="95571" tIns="47786" rIns="95571" bIns="47786" rtlCol="0"/>
          <a:lstStyle>
            <a:lvl1pPr algn="l">
              <a:defRPr sz="1300"/>
            </a:lvl1pPr>
          </a:lstStyle>
          <a:p>
            <a:endParaRPr lang="de-DE"/>
          </a:p>
        </p:txBody>
      </p:sp>
      <p:sp>
        <p:nvSpPr>
          <p:cNvPr id="3" name="Datumsplatzhalter 2"/>
          <p:cNvSpPr>
            <a:spLocks noGrp="1"/>
          </p:cNvSpPr>
          <p:nvPr>
            <p:ph type="dt" idx="1"/>
          </p:nvPr>
        </p:nvSpPr>
        <p:spPr>
          <a:xfrm>
            <a:off x="3850443" y="0"/>
            <a:ext cx="2945659" cy="496412"/>
          </a:xfrm>
          <a:prstGeom prst="rect">
            <a:avLst/>
          </a:prstGeom>
        </p:spPr>
        <p:txBody>
          <a:bodyPr vert="horz" lIns="95571" tIns="47786" rIns="95571" bIns="47786" rtlCol="0"/>
          <a:lstStyle>
            <a:lvl1pPr algn="r">
              <a:defRPr sz="1300"/>
            </a:lvl1pPr>
          </a:lstStyle>
          <a:p>
            <a:fld id="{C5092EAF-70F4-4918-A446-34FF65C61958}" type="datetimeFigureOut">
              <a:rPr lang="de-DE" smtClean="0"/>
              <a:pPr/>
              <a:t>11.03.2019</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71" tIns="47786" rIns="95571" bIns="47786"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5571" tIns="47786" rIns="95571" bIns="47786"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945659" cy="496412"/>
          </a:xfrm>
          <a:prstGeom prst="rect">
            <a:avLst/>
          </a:prstGeom>
        </p:spPr>
        <p:txBody>
          <a:bodyPr vert="horz" lIns="95571" tIns="47786" rIns="95571" bIns="47786"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430091"/>
            <a:ext cx="2945659" cy="496412"/>
          </a:xfrm>
          <a:prstGeom prst="rect">
            <a:avLst/>
          </a:prstGeom>
        </p:spPr>
        <p:txBody>
          <a:bodyPr vert="horz" lIns="95571" tIns="47786" rIns="95571" bIns="47786" rtlCol="0" anchor="b"/>
          <a:lstStyle>
            <a:lvl1pPr algn="r">
              <a:defRPr sz="1300"/>
            </a:lvl1pPr>
          </a:lstStyle>
          <a:p>
            <a:fld id="{695946C7-329C-4051-8F86-2D76A1BD35CA}" type="slidenum">
              <a:rPr lang="de-DE" smtClean="0"/>
              <a:pPr/>
              <a:t>‹Nr.›</a:t>
            </a:fld>
            <a:endParaRPr lang="de-DE"/>
          </a:p>
        </p:txBody>
      </p:sp>
    </p:spTree>
    <p:extLst>
      <p:ext uri="{BB962C8B-B14F-4D97-AF65-F5344CB8AC3E}">
        <p14:creationId xmlns:p14="http://schemas.microsoft.com/office/powerpoint/2010/main" val="407996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1</a:t>
            </a:fld>
            <a:endParaRPr lang="de-DE"/>
          </a:p>
        </p:txBody>
      </p:sp>
    </p:spTree>
    <p:extLst>
      <p:ext uri="{BB962C8B-B14F-4D97-AF65-F5344CB8AC3E}">
        <p14:creationId xmlns:p14="http://schemas.microsoft.com/office/powerpoint/2010/main" val="2471599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10</a:t>
            </a:fld>
            <a:endParaRPr lang="de-DE"/>
          </a:p>
        </p:txBody>
      </p:sp>
    </p:spTree>
    <p:extLst>
      <p:ext uri="{BB962C8B-B14F-4D97-AF65-F5344CB8AC3E}">
        <p14:creationId xmlns:p14="http://schemas.microsoft.com/office/powerpoint/2010/main" val="1335351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11</a:t>
            </a:fld>
            <a:endParaRPr lang="de-DE"/>
          </a:p>
        </p:txBody>
      </p:sp>
    </p:spTree>
    <p:extLst>
      <p:ext uri="{BB962C8B-B14F-4D97-AF65-F5344CB8AC3E}">
        <p14:creationId xmlns:p14="http://schemas.microsoft.com/office/powerpoint/2010/main" val="109035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12</a:t>
            </a:fld>
            <a:endParaRPr lang="de-DE"/>
          </a:p>
        </p:txBody>
      </p:sp>
    </p:spTree>
    <p:extLst>
      <p:ext uri="{BB962C8B-B14F-4D97-AF65-F5344CB8AC3E}">
        <p14:creationId xmlns:p14="http://schemas.microsoft.com/office/powerpoint/2010/main" val="817620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13</a:t>
            </a:fld>
            <a:endParaRPr lang="de-DE"/>
          </a:p>
        </p:txBody>
      </p:sp>
    </p:spTree>
    <p:extLst>
      <p:ext uri="{BB962C8B-B14F-4D97-AF65-F5344CB8AC3E}">
        <p14:creationId xmlns:p14="http://schemas.microsoft.com/office/powerpoint/2010/main" val="131248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14</a:t>
            </a:fld>
            <a:endParaRPr lang="de-DE"/>
          </a:p>
        </p:txBody>
      </p:sp>
    </p:spTree>
    <p:extLst>
      <p:ext uri="{BB962C8B-B14F-4D97-AF65-F5344CB8AC3E}">
        <p14:creationId xmlns:p14="http://schemas.microsoft.com/office/powerpoint/2010/main" val="2012689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15</a:t>
            </a:fld>
            <a:endParaRPr lang="de-DE"/>
          </a:p>
        </p:txBody>
      </p:sp>
    </p:spTree>
    <p:extLst>
      <p:ext uri="{BB962C8B-B14F-4D97-AF65-F5344CB8AC3E}">
        <p14:creationId xmlns:p14="http://schemas.microsoft.com/office/powerpoint/2010/main" val="1985545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16</a:t>
            </a:fld>
            <a:endParaRPr lang="de-DE"/>
          </a:p>
        </p:txBody>
      </p:sp>
    </p:spTree>
    <p:extLst>
      <p:ext uri="{BB962C8B-B14F-4D97-AF65-F5344CB8AC3E}">
        <p14:creationId xmlns:p14="http://schemas.microsoft.com/office/powerpoint/2010/main" val="393112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17</a:t>
            </a:fld>
            <a:endParaRPr lang="de-DE"/>
          </a:p>
        </p:txBody>
      </p:sp>
    </p:spTree>
    <p:extLst>
      <p:ext uri="{BB962C8B-B14F-4D97-AF65-F5344CB8AC3E}">
        <p14:creationId xmlns:p14="http://schemas.microsoft.com/office/powerpoint/2010/main" val="27310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18</a:t>
            </a:fld>
            <a:endParaRPr lang="de-DE"/>
          </a:p>
        </p:txBody>
      </p:sp>
    </p:spTree>
    <p:extLst>
      <p:ext uri="{BB962C8B-B14F-4D97-AF65-F5344CB8AC3E}">
        <p14:creationId xmlns:p14="http://schemas.microsoft.com/office/powerpoint/2010/main" val="361547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19</a:t>
            </a:fld>
            <a:endParaRPr lang="de-DE"/>
          </a:p>
        </p:txBody>
      </p:sp>
    </p:spTree>
    <p:extLst>
      <p:ext uri="{BB962C8B-B14F-4D97-AF65-F5344CB8AC3E}">
        <p14:creationId xmlns:p14="http://schemas.microsoft.com/office/powerpoint/2010/main" val="169780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2</a:t>
            </a:fld>
            <a:endParaRPr lang="de-DE"/>
          </a:p>
        </p:txBody>
      </p:sp>
    </p:spTree>
    <p:extLst>
      <p:ext uri="{BB962C8B-B14F-4D97-AF65-F5344CB8AC3E}">
        <p14:creationId xmlns:p14="http://schemas.microsoft.com/office/powerpoint/2010/main" val="167386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20</a:t>
            </a:fld>
            <a:endParaRPr lang="de-DE"/>
          </a:p>
        </p:txBody>
      </p:sp>
    </p:spTree>
    <p:extLst>
      <p:ext uri="{BB962C8B-B14F-4D97-AF65-F5344CB8AC3E}">
        <p14:creationId xmlns:p14="http://schemas.microsoft.com/office/powerpoint/2010/main" val="836490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22</a:t>
            </a:fld>
            <a:endParaRPr lang="de-DE"/>
          </a:p>
        </p:txBody>
      </p:sp>
    </p:spTree>
    <p:extLst>
      <p:ext uri="{BB962C8B-B14F-4D97-AF65-F5344CB8AC3E}">
        <p14:creationId xmlns:p14="http://schemas.microsoft.com/office/powerpoint/2010/main" val="43126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3</a:t>
            </a:fld>
            <a:endParaRPr lang="de-DE"/>
          </a:p>
        </p:txBody>
      </p:sp>
    </p:spTree>
    <p:extLst>
      <p:ext uri="{BB962C8B-B14F-4D97-AF65-F5344CB8AC3E}">
        <p14:creationId xmlns:p14="http://schemas.microsoft.com/office/powerpoint/2010/main" val="93059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4</a:t>
            </a:fld>
            <a:endParaRPr lang="de-DE"/>
          </a:p>
        </p:txBody>
      </p:sp>
    </p:spTree>
    <p:extLst>
      <p:ext uri="{BB962C8B-B14F-4D97-AF65-F5344CB8AC3E}">
        <p14:creationId xmlns:p14="http://schemas.microsoft.com/office/powerpoint/2010/main" val="176129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5</a:t>
            </a:fld>
            <a:endParaRPr lang="de-DE"/>
          </a:p>
        </p:txBody>
      </p:sp>
    </p:spTree>
    <p:extLst>
      <p:ext uri="{BB962C8B-B14F-4D97-AF65-F5344CB8AC3E}">
        <p14:creationId xmlns:p14="http://schemas.microsoft.com/office/powerpoint/2010/main" val="112947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6</a:t>
            </a:fld>
            <a:endParaRPr lang="de-DE"/>
          </a:p>
        </p:txBody>
      </p:sp>
    </p:spTree>
    <p:extLst>
      <p:ext uri="{BB962C8B-B14F-4D97-AF65-F5344CB8AC3E}">
        <p14:creationId xmlns:p14="http://schemas.microsoft.com/office/powerpoint/2010/main" val="1051350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7</a:t>
            </a:fld>
            <a:endParaRPr lang="de-DE"/>
          </a:p>
        </p:txBody>
      </p:sp>
    </p:spTree>
    <p:extLst>
      <p:ext uri="{BB962C8B-B14F-4D97-AF65-F5344CB8AC3E}">
        <p14:creationId xmlns:p14="http://schemas.microsoft.com/office/powerpoint/2010/main" val="138627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8</a:t>
            </a:fld>
            <a:endParaRPr lang="de-DE"/>
          </a:p>
        </p:txBody>
      </p:sp>
    </p:spTree>
    <p:extLst>
      <p:ext uri="{BB962C8B-B14F-4D97-AF65-F5344CB8AC3E}">
        <p14:creationId xmlns:p14="http://schemas.microsoft.com/office/powerpoint/2010/main" val="1781861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95946C7-329C-4051-8F86-2D76A1BD35CA}" type="slidenum">
              <a:rPr lang="de-DE" smtClean="0"/>
              <a:pPr/>
              <a:t>9</a:t>
            </a:fld>
            <a:endParaRPr lang="de-DE"/>
          </a:p>
        </p:txBody>
      </p:sp>
    </p:spTree>
    <p:extLst>
      <p:ext uri="{BB962C8B-B14F-4D97-AF65-F5344CB8AC3E}">
        <p14:creationId xmlns:p14="http://schemas.microsoft.com/office/powerpoint/2010/main" val="279184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0" name="Bildplatzhalter 8"/>
          <p:cNvSpPr>
            <a:spLocks noGrp="1"/>
          </p:cNvSpPr>
          <p:nvPr>
            <p:ph type="pic" sz="quarter" idx="10"/>
          </p:nvPr>
        </p:nvSpPr>
        <p:spPr>
          <a:xfrm>
            <a:off x="180000" y="180000"/>
            <a:ext cx="8784000" cy="3459600"/>
          </a:xfrm>
          <a:prstGeom prst="rect">
            <a:avLst/>
          </a:prstGeom>
        </p:spPr>
        <p:txBody>
          <a:bodyPr/>
          <a:lstStyle>
            <a:lvl1pPr marL="0" indent="0">
              <a:buFontTx/>
              <a:buNone/>
              <a:defRPr/>
            </a:lvl1pPr>
          </a:lstStyle>
          <a:p>
            <a:endParaRPr lang="de-DE" dirty="0"/>
          </a:p>
        </p:txBody>
      </p:sp>
      <p:sp>
        <p:nvSpPr>
          <p:cNvPr id="2" name="Titel 1"/>
          <p:cNvSpPr>
            <a:spLocks noGrp="1"/>
          </p:cNvSpPr>
          <p:nvPr>
            <p:ph type="ctrTitle" hasCustomPrompt="1"/>
          </p:nvPr>
        </p:nvSpPr>
        <p:spPr>
          <a:xfrm>
            <a:off x="467999" y="4104000"/>
            <a:ext cx="8209275" cy="914400"/>
          </a:xfrm>
        </p:spPr>
        <p:txBody>
          <a:bodyPr anchor="b" anchorCtr="0"/>
          <a:lstStyle>
            <a:lvl1pPr>
              <a:defRPr sz="3200" b="0">
                <a:solidFill>
                  <a:schemeClr val="tx2"/>
                </a:solidFill>
              </a:defRPr>
            </a:lvl1pPr>
          </a:lstStyle>
          <a:p>
            <a:r>
              <a:rPr lang="de-DE" dirty="0" smtClean="0"/>
              <a:t>Mastertitelformat bearbeiten</a:t>
            </a:r>
            <a:br>
              <a:rPr lang="de-DE" dirty="0" smtClean="0"/>
            </a:br>
            <a:r>
              <a:rPr lang="de-DE" dirty="0" smtClean="0"/>
              <a:t>Mastertitelformat bearbeiten</a:t>
            </a:r>
            <a:endParaRPr lang="de-DE" dirty="0"/>
          </a:p>
        </p:txBody>
      </p:sp>
      <p:sp>
        <p:nvSpPr>
          <p:cNvPr id="3" name="Untertitel 2"/>
          <p:cNvSpPr>
            <a:spLocks noGrp="1"/>
          </p:cNvSpPr>
          <p:nvPr>
            <p:ph type="subTitle" idx="1"/>
          </p:nvPr>
        </p:nvSpPr>
        <p:spPr>
          <a:xfrm>
            <a:off x="467999" y="5194800"/>
            <a:ext cx="8209275" cy="702000"/>
          </a:xfrm>
          <a:prstGeom prst="rect">
            <a:avLst/>
          </a:prstGeom>
        </p:spPr>
        <p:txBody>
          <a:bodyPr/>
          <a:lstStyle>
            <a:lvl1pPr marL="0" indent="0" algn="l">
              <a:buFont typeface="Arial" pitchFamily="34" charset="0"/>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Master-Untertitelformat bearbeiten</a:t>
            </a:r>
            <a:endParaRPr lang="de-DE" dirty="0"/>
          </a:p>
        </p:txBody>
      </p:sp>
    </p:spTree>
    <p:extLst>
      <p:ext uri="{BB962C8B-B14F-4D97-AF65-F5344CB8AC3E}">
        <p14:creationId xmlns:p14="http://schemas.microsoft.com/office/powerpoint/2010/main" val="3749884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halt_intern (großes Bild, Tex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smtClean="0"/>
              <a:t>Name des Vortragenden │ Abteilung │ Ort, tt.mm.jjjj</a:t>
            </a:r>
            <a:endParaRPr lang="de-DE" dirty="0"/>
          </a:p>
        </p:txBody>
      </p:sp>
      <p:sp>
        <p:nvSpPr>
          <p:cNvPr id="6" name="Foliennummernplatzhalter 5"/>
          <p:cNvSpPr>
            <a:spLocks noGrp="1"/>
          </p:cNvSpPr>
          <p:nvPr>
            <p:ph type="sldNum" sz="quarter" idx="12"/>
          </p:nvPr>
        </p:nvSpPr>
        <p:spPr/>
        <p:txBody>
          <a:bodyPr/>
          <a:lstStyle/>
          <a:p>
            <a:fld id="{68A8039C-867F-E04C-A141-D8F6CB4F57B5}" type="slidenum">
              <a:rPr lang="de-DE" smtClean="0"/>
              <a:pPr/>
              <a:t>‹Nr.›</a:t>
            </a:fld>
            <a:endParaRPr lang="de-DE"/>
          </a:p>
        </p:txBody>
      </p:sp>
      <p:sp>
        <p:nvSpPr>
          <p:cNvPr id="7" name="Bildplatzhalter 8"/>
          <p:cNvSpPr>
            <a:spLocks noGrp="1"/>
          </p:cNvSpPr>
          <p:nvPr>
            <p:ph type="pic" sz="quarter" idx="10"/>
          </p:nvPr>
        </p:nvSpPr>
        <p:spPr>
          <a:xfrm>
            <a:off x="468000" y="360000"/>
            <a:ext cx="8208000" cy="2574000"/>
          </a:xfrm>
          <a:prstGeom prst="rect">
            <a:avLst/>
          </a:prstGeom>
        </p:spPr>
        <p:txBody>
          <a:bodyPr/>
          <a:lstStyle>
            <a:lvl1pPr marL="0" indent="0">
              <a:buFontTx/>
              <a:buNone/>
              <a:defRPr/>
            </a:lvl1pPr>
          </a:lstStyle>
          <a:p>
            <a:endParaRPr lang="de-DE" dirty="0"/>
          </a:p>
        </p:txBody>
      </p:sp>
      <p:sp>
        <p:nvSpPr>
          <p:cNvPr id="8" name="Textplatzhalter 7"/>
          <p:cNvSpPr>
            <a:spLocks noGrp="1"/>
          </p:cNvSpPr>
          <p:nvPr>
            <p:ph type="body" sz="quarter" idx="13"/>
          </p:nvPr>
        </p:nvSpPr>
        <p:spPr>
          <a:xfrm>
            <a:off x="473075" y="3140076"/>
            <a:ext cx="8204200" cy="2819400"/>
          </a:xfrm>
        </p:spPr>
        <p:txBody>
          <a:bodyPr/>
          <a:lstStyle>
            <a:lvl1pPr>
              <a:spcBef>
                <a:spcPts val="400"/>
              </a:spcBef>
              <a:defRPr sz="1400"/>
            </a:lvl1pPr>
            <a:lvl2pPr>
              <a:spcBef>
                <a:spcPts val="400"/>
              </a:spcBef>
              <a:defRPr sz="1400"/>
            </a:lvl2pPr>
            <a:lvl3pPr>
              <a:spcBef>
                <a:spcPts val="400"/>
              </a:spcBef>
              <a:defRPr sz="1400"/>
            </a:lvl3pPr>
            <a:lvl4pPr>
              <a:spcBef>
                <a:spcPts val="400"/>
              </a:spcBef>
              <a:defRPr sz="1400"/>
            </a:lvl4pPr>
            <a:lvl5pPr>
              <a:spcBef>
                <a:spcPts val="400"/>
              </a:spcBef>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2958879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osses Bi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smtClean="0"/>
              <a:t>Name des Vortragenden │ Abteilung │ Ort, tt.mm.jjjj</a:t>
            </a:r>
            <a:endParaRPr lang="de-DE" dirty="0"/>
          </a:p>
        </p:txBody>
      </p:sp>
      <p:sp>
        <p:nvSpPr>
          <p:cNvPr id="7" name="Foliennummernplatzhalter 6"/>
          <p:cNvSpPr>
            <a:spLocks noGrp="1"/>
          </p:cNvSpPr>
          <p:nvPr>
            <p:ph type="sldNum" sz="quarter" idx="12"/>
          </p:nvPr>
        </p:nvSpPr>
        <p:spPr/>
        <p:txBody>
          <a:bodyPr/>
          <a:lstStyle/>
          <a:p>
            <a:fld id="{68A8039C-867F-E04C-A141-D8F6CB4F57B5}" type="slidenum">
              <a:rPr lang="de-DE" smtClean="0"/>
              <a:pPr/>
              <a:t>‹Nr.›</a:t>
            </a:fld>
            <a:endParaRPr lang="de-DE"/>
          </a:p>
        </p:txBody>
      </p:sp>
      <p:sp>
        <p:nvSpPr>
          <p:cNvPr id="8" name="Bildplatzhalter 10"/>
          <p:cNvSpPr>
            <a:spLocks noGrp="1"/>
          </p:cNvSpPr>
          <p:nvPr>
            <p:ph type="pic" sz="quarter" idx="13"/>
          </p:nvPr>
        </p:nvSpPr>
        <p:spPr>
          <a:xfrm>
            <a:off x="468000" y="366714"/>
            <a:ext cx="8204400" cy="5592761"/>
          </a:xfrm>
          <a:prstGeom prst="rect">
            <a:avLst/>
          </a:prstGeom>
        </p:spPr>
        <p:txBody>
          <a:bodyPr/>
          <a:lstStyle>
            <a:lvl1pPr marL="0" indent="0">
              <a:buNone/>
              <a:defRPr/>
            </a:lvl1pPr>
          </a:lstStyle>
          <a:p>
            <a:endParaRPr lang="de-DE" dirty="0"/>
          </a:p>
        </p:txBody>
      </p:sp>
    </p:spTree>
    <p:extLst>
      <p:ext uri="{BB962C8B-B14F-4D97-AF65-F5344CB8AC3E}">
        <p14:creationId xmlns:p14="http://schemas.microsoft.com/office/powerpoint/2010/main" val="17569566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smtClean="0"/>
              <a:t>Name des Vortragenden │ Abteilung │ Ort, tt.mm.jjjj</a:t>
            </a:r>
            <a:endParaRPr lang="de-DE"/>
          </a:p>
        </p:txBody>
      </p:sp>
      <p:sp>
        <p:nvSpPr>
          <p:cNvPr id="7" name="Foliennummernplatzhalter 6"/>
          <p:cNvSpPr>
            <a:spLocks noGrp="1"/>
          </p:cNvSpPr>
          <p:nvPr>
            <p:ph type="sldNum" sz="quarter" idx="12"/>
          </p:nvPr>
        </p:nvSpPr>
        <p:spPr/>
        <p:txBody>
          <a:bodyPr/>
          <a:lstStyle/>
          <a:p>
            <a:fld id="{68A8039C-867F-E04C-A141-D8F6CB4F57B5}" type="slidenum">
              <a:rPr lang="de-DE" smtClean="0"/>
              <a:pPr/>
              <a:t>‹Nr.›</a:t>
            </a:fld>
            <a:endParaRPr lang="de-DE"/>
          </a:p>
        </p:txBody>
      </p:sp>
      <p:sp>
        <p:nvSpPr>
          <p:cNvPr id="3" name="Titel 2"/>
          <p:cNvSpPr>
            <a:spLocks noGrp="1"/>
          </p:cNvSpPr>
          <p:nvPr>
            <p:ph type="title"/>
          </p:nvPr>
        </p:nvSpPr>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27489459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smtClean="0"/>
              <a:t>Name des Vortragenden │ Abteilung │ Ort, tt.mm.jjjj</a:t>
            </a:r>
            <a:endParaRPr lang="de-DE"/>
          </a:p>
        </p:txBody>
      </p:sp>
      <p:sp>
        <p:nvSpPr>
          <p:cNvPr id="7" name="Foliennummernplatzhalter 6"/>
          <p:cNvSpPr>
            <a:spLocks noGrp="1"/>
          </p:cNvSpPr>
          <p:nvPr>
            <p:ph type="sldNum" sz="quarter" idx="12"/>
          </p:nvPr>
        </p:nvSpPr>
        <p:spPr/>
        <p:txBody>
          <a:bodyPr/>
          <a:lstStyle/>
          <a:p>
            <a:fld id="{68A8039C-867F-E04C-A141-D8F6CB4F57B5}" type="slidenum">
              <a:rPr lang="de-DE" smtClean="0"/>
              <a:pPr/>
              <a:t>‹Nr.›</a:t>
            </a:fld>
            <a:endParaRPr lang="de-DE"/>
          </a:p>
        </p:txBody>
      </p:sp>
    </p:spTree>
    <p:extLst>
      <p:ext uri="{BB962C8B-B14F-4D97-AF65-F5344CB8AC3E}">
        <p14:creationId xmlns:p14="http://schemas.microsoft.com/office/powerpoint/2010/main" val="35755527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ßfolie">
    <p:spTree>
      <p:nvGrpSpPr>
        <p:cNvPr id="1" name=""/>
        <p:cNvGrpSpPr/>
        <p:nvPr/>
      </p:nvGrpSpPr>
      <p:grpSpPr>
        <a:xfrm>
          <a:off x="0" y="0"/>
          <a:ext cx="0" cy="0"/>
          <a:chOff x="0" y="0"/>
          <a:chExt cx="0" cy="0"/>
        </a:xfrm>
      </p:grpSpPr>
      <p:sp>
        <p:nvSpPr>
          <p:cNvPr id="10" name="Bildplatzhalter 8"/>
          <p:cNvSpPr>
            <a:spLocks noGrp="1"/>
          </p:cNvSpPr>
          <p:nvPr>
            <p:ph type="pic" sz="quarter" idx="10"/>
          </p:nvPr>
        </p:nvSpPr>
        <p:spPr>
          <a:xfrm>
            <a:off x="180000" y="180000"/>
            <a:ext cx="8784000" cy="3459600"/>
          </a:xfrm>
          <a:prstGeom prst="rect">
            <a:avLst/>
          </a:prstGeom>
        </p:spPr>
        <p:txBody>
          <a:bodyPr/>
          <a:lstStyle>
            <a:lvl1pPr marL="0" indent="0">
              <a:buNone/>
              <a:defRPr/>
            </a:lvl1pPr>
          </a:lstStyle>
          <a:p>
            <a:endParaRPr lang="de-DE" dirty="0"/>
          </a:p>
        </p:txBody>
      </p:sp>
      <p:sp>
        <p:nvSpPr>
          <p:cNvPr id="4" name="Untertitel 2"/>
          <p:cNvSpPr>
            <a:spLocks noGrp="1"/>
          </p:cNvSpPr>
          <p:nvPr>
            <p:ph type="subTitle" idx="1" hasCustomPrompt="1"/>
          </p:nvPr>
        </p:nvSpPr>
        <p:spPr>
          <a:xfrm>
            <a:off x="468000" y="4104000"/>
            <a:ext cx="8209275" cy="1026000"/>
          </a:xfrm>
          <a:prstGeom prst="rect">
            <a:avLst/>
          </a:prstGeom>
        </p:spPr>
        <p:txBody>
          <a:bodyPr/>
          <a:lstStyle>
            <a:lvl1pPr marL="0" indent="0" algn="l">
              <a:buFont typeface="Arial" pitchFamily="34" charset="0"/>
              <a:buNone/>
              <a:defRPr b="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Kontakt</a:t>
            </a:r>
          </a:p>
        </p:txBody>
      </p:sp>
    </p:spTree>
    <p:extLst>
      <p:ext uri="{BB962C8B-B14F-4D97-AF65-F5344CB8AC3E}">
        <p14:creationId xmlns:p14="http://schemas.microsoft.com/office/powerpoint/2010/main" val="14968244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smtClean="0"/>
              <a:t>Name des Vortragenden │ Abteilung │ Ort, tt.mm.jjjj</a:t>
            </a:r>
            <a:endParaRPr lang="de-DE"/>
          </a:p>
        </p:txBody>
      </p:sp>
      <p:sp>
        <p:nvSpPr>
          <p:cNvPr id="6" name="Foliennummernplatzhalter 5"/>
          <p:cNvSpPr>
            <a:spLocks noGrp="1"/>
          </p:cNvSpPr>
          <p:nvPr>
            <p:ph type="sldNum" sz="quarter" idx="12"/>
          </p:nvPr>
        </p:nvSpPr>
        <p:spPr/>
        <p:txBody>
          <a:bodyPr/>
          <a:lstStyle/>
          <a:p>
            <a:fld id="{68A8039C-867F-E04C-A141-D8F6CB4F57B5}" type="slidenum">
              <a:rPr lang="de-DE" smtClean="0"/>
              <a:pPr/>
              <a:t>‹Nr.›</a:t>
            </a:fld>
            <a:endParaRPr lang="de-DE"/>
          </a:p>
        </p:txBody>
      </p:sp>
      <p:sp>
        <p:nvSpPr>
          <p:cNvPr id="7" name="Textplatzhalter 6"/>
          <p:cNvSpPr>
            <a:spLocks noGrp="1"/>
          </p:cNvSpPr>
          <p:nvPr>
            <p:ph type="body" sz="quarter" idx="13"/>
          </p:nvPr>
        </p:nvSpPr>
        <p:spPr>
          <a:xfrm>
            <a:off x="466724" y="1368000"/>
            <a:ext cx="8204400" cy="4591475"/>
          </a:xfrm>
          <a:prstGeom prst="rect">
            <a:avLst/>
          </a:prstGeom>
        </p:spPr>
        <p:txBody>
          <a:bodyPr/>
          <a:lstStyle>
            <a:lvl1pPr marL="360000" indent="-360000">
              <a:buClr>
                <a:schemeClr val="accent1"/>
              </a:buClr>
              <a:buSzPct val="100000"/>
              <a:buFont typeface="+mj-lt"/>
              <a:buAutoNum type="arabicPeriod"/>
              <a:defRPr/>
            </a:lvl1pPr>
          </a:lstStyle>
          <a:p>
            <a:pPr lvl="0"/>
            <a:r>
              <a:rPr lang="de-DE" dirty="0" smtClean="0"/>
              <a:t>Textmasterformat bearbeiten</a:t>
            </a:r>
          </a:p>
        </p:txBody>
      </p:sp>
      <p:sp>
        <p:nvSpPr>
          <p:cNvPr id="4" name="Titel 3"/>
          <p:cNvSpPr>
            <a:spLocks noGrp="1"/>
          </p:cNvSpPr>
          <p:nvPr>
            <p:ph type="title" hasCustomPrompt="1"/>
          </p:nvPr>
        </p:nvSpPr>
        <p:spPr/>
        <p:txBody>
          <a:bodyPr/>
          <a:lstStyle>
            <a:lvl1pPr>
              <a:defRPr>
                <a:solidFill>
                  <a:schemeClr val="tx2"/>
                </a:solidFill>
              </a:defRPr>
            </a:lvl1pPr>
          </a:lstStyle>
          <a:p>
            <a:r>
              <a:rPr lang="de-DE" dirty="0" smtClean="0"/>
              <a:t>Agenda</a:t>
            </a:r>
            <a:endParaRPr lang="de-DE" dirty="0"/>
          </a:p>
        </p:txBody>
      </p:sp>
    </p:spTree>
    <p:extLst>
      <p:ext uri="{BB962C8B-B14F-4D97-AF65-F5344CB8AC3E}">
        <p14:creationId xmlns:p14="http://schemas.microsoft.com/office/powerpoint/2010/main" val="29309029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er I">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468000" y="360000"/>
            <a:ext cx="8208000" cy="2574000"/>
          </a:xfrm>
          <a:prstGeom prst="rect">
            <a:avLst/>
          </a:prstGeom>
        </p:spPr>
        <p:txBody>
          <a:bodyPr/>
          <a:lstStyle>
            <a:lvl1pPr marL="0" indent="0">
              <a:buFontTx/>
              <a:buNone/>
              <a:defRPr/>
            </a:lvl1pPr>
          </a:lstStyle>
          <a:p>
            <a:endParaRPr lang="de-DE" dirty="0"/>
          </a:p>
        </p:txBody>
      </p:sp>
      <p:sp>
        <p:nvSpPr>
          <p:cNvPr id="5" name="Fußzeilenplatzhalter 4"/>
          <p:cNvSpPr>
            <a:spLocks noGrp="1"/>
          </p:cNvSpPr>
          <p:nvPr>
            <p:ph type="ftr" sz="quarter" idx="11"/>
          </p:nvPr>
        </p:nvSpPr>
        <p:spPr/>
        <p:txBody>
          <a:bodyPr/>
          <a:lstStyle/>
          <a:p>
            <a:r>
              <a:rPr lang="de-DE" smtClean="0"/>
              <a:t>Name des Vortragenden │ Abteilung │ Ort, tt.mm.jjjj</a:t>
            </a:r>
            <a:endParaRPr lang="de-DE"/>
          </a:p>
        </p:txBody>
      </p:sp>
      <p:sp>
        <p:nvSpPr>
          <p:cNvPr id="6" name="Foliennummernplatzhalter 5"/>
          <p:cNvSpPr>
            <a:spLocks noGrp="1"/>
          </p:cNvSpPr>
          <p:nvPr>
            <p:ph type="sldNum" sz="quarter" idx="12"/>
          </p:nvPr>
        </p:nvSpPr>
        <p:spPr/>
        <p:txBody>
          <a:bodyPr/>
          <a:lstStyle/>
          <a:p>
            <a:fld id="{68A8039C-867F-E04C-A141-D8F6CB4F57B5}" type="slidenum">
              <a:rPr lang="de-DE" smtClean="0"/>
              <a:pPr/>
              <a:t>‹Nr.›</a:t>
            </a:fld>
            <a:endParaRPr lang="de-DE"/>
          </a:p>
        </p:txBody>
      </p:sp>
      <p:sp>
        <p:nvSpPr>
          <p:cNvPr id="14" name="Titel 1"/>
          <p:cNvSpPr>
            <a:spLocks noGrp="1"/>
          </p:cNvSpPr>
          <p:nvPr>
            <p:ph type="title" hasCustomPrompt="1"/>
          </p:nvPr>
        </p:nvSpPr>
        <p:spPr>
          <a:xfrm>
            <a:off x="467999" y="2991600"/>
            <a:ext cx="8209275" cy="1065600"/>
          </a:xfrm>
        </p:spPr>
        <p:txBody>
          <a:bodyPr/>
          <a:lstStyle>
            <a:lvl1pPr>
              <a:defRPr>
                <a:solidFill>
                  <a:schemeClr val="tx2"/>
                </a:solidFill>
              </a:defRPr>
            </a:lvl1pPr>
          </a:lstStyle>
          <a:p>
            <a:r>
              <a:rPr lang="de-DE" dirty="0" smtClean="0"/>
              <a:t>Mastertitelformat bearbeiten</a:t>
            </a:r>
            <a:endParaRPr lang="de-DE" dirty="0"/>
          </a:p>
        </p:txBody>
      </p:sp>
      <p:sp>
        <p:nvSpPr>
          <p:cNvPr id="3" name="Inhaltsplatzhalter 2"/>
          <p:cNvSpPr>
            <a:spLocks noGrp="1"/>
          </p:cNvSpPr>
          <p:nvPr>
            <p:ph sz="quarter" idx="13"/>
          </p:nvPr>
        </p:nvSpPr>
        <p:spPr>
          <a:xfrm>
            <a:off x="466723" y="4230000"/>
            <a:ext cx="8210551" cy="1731600"/>
          </a:xfrm>
        </p:spPr>
        <p:txBody>
          <a:bodyPr/>
          <a:lstStyle>
            <a:lvl1pPr marL="0" indent="0">
              <a:buNone/>
              <a:defRPr>
                <a:solidFill>
                  <a:schemeClr val="tx1"/>
                </a:solidFill>
              </a:defRPr>
            </a:lvl1pPr>
            <a:lvl2pPr marL="0" indent="0">
              <a:buNone/>
              <a:defRPr>
                <a:solidFill>
                  <a:schemeClr val="tx1"/>
                </a:solidFill>
              </a:defRPr>
            </a:lvl2pPr>
            <a:lvl3pPr marL="0" indent="0">
              <a:buNone/>
              <a:defRPr>
                <a:solidFill>
                  <a:schemeClr val="tx1"/>
                </a:solidFill>
              </a:defRPr>
            </a:lvl3pPr>
            <a:lvl4pPr marL="0" indent="0">
              <a:buFont typeface="Arial" pitchFamily="34" charset="0"/>
              <a:buNone/>
              <a:defRPr>
                <a:solidFill>
                  <a:schemeClr val="tx1"/>
                </a:solidFill>
              </a:defRPr>
            </a:lvl4pPr>
            <a:lvl5pPr marL="0" indent="0">
              <a:buFont typeface="Arial" pitchFamily="34" charset="0"/>
              <a:buNone/>
              <a:defRPr>
                <a:solidFill>
                  <a:schemeClr val="tx1"/>
                </a:solidFill>
              </a:defRPr>
            </a:lvl5pPr>
          </a:lstStyle>
          <a:p>
            <a:pPr lvl="0"/>
            <a:r>
              <a:rPr lang="de-DE" dirty="0" smtClean="0"/>
              <a:t>Textmasterformat bearbeiten</a:t>
            </a:r>
            <a:endParaRPr lang="de-DE" dirty="0"/>
          </a:p>
        </p:txBody>
      </p:sp>
    </p:spTree>
    <p:extLst>
      <p:ext uri="{BB962C8B-B14F-4D97-AF65-F5344CB8AC3E}">
        <p14:creationId xmlns:p14="http://schemas.microsoft.com/office/powerpoint/2010/main" val="8766318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renner II">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smtClean="0"/>
              <a:t>Name des Vortragenden │ Abteilung │ Ort, tt.mm.jjjj</a:t>
            </a:r>
            <a:endParaRPr lang="de-DE"/>
          </a:p>
        </p:txBody>
      </p:sp>
      <p:sp>
        <p:nvSpPr>
          <p:cNvPr id="6" name="Foliennummernplatzhalter 5"/>
          <p:cNvSpPr>
            <a:spLocks noGrp="1"/>
          </p:cNvSpPr>
          <p:nvPr>
            <p:ph type="sldNum" sz="quarter" idx="12"/>
          </p:nvPr>
        </p:nvSpPr>
        <p:spPr/>
        <p:txBody>
          <a:bodyPr/>
          <a:lstStyle/>
          <a:p>
            <a:fld id="{68A8039C-867F-E04C-A141-D8F6CB4F57B5}" type="slidenum">
              <a:rPr lang="de-DE" smtClean="0"/>
              <a:pPr/>
              <a:t>‹Nr.›</a:t>
            </a:fld>
            <a:endParaRPr lang="de-DE"/>
          </a:p>
        </p:txBody>
      </p:sp>
      <p:sp>
        <p:nvSpPr>
          <p:cNvPr id="8" name="Rechteck 7"/>
          <p:cNvSpPr/>
          <p:nvPr userDrawn="1"/>
        </p:nvSpPr>
        <p:spPr>
          <a:xfrm>
            <a:off x="468000" y="359999"/>
            <a:ext cx="8208000" cy="422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itel 1"/>
          <p:cNvSpPr>
            <a:spLocks noGrp="1"/>
          </p:cNvSpPr>
          <p:nvPr>
            <p:ph type="ctrTitle" hasCustomPrompt="1"/>
          </p:nvPr>
        </p:nvSpPr>
        <p:spPr>
          <a:xfrm>
            <a:off x="810000" y="666000"/>
            <a:ext cx="7524000" cy="1162800"/>
          </a:xfrm>
        </p:spPr>
        <p:txBody>
          <a:bodyPr/>
          <a:lstStyle>
            <a:lvl1pPr>
              <a:defRPr sz="3200">
                <a:solidFill>
                  <a:schemeClr val="bg1"/>
                </a:solidFill>
              </a:defRPr>
            </a:lvl1pPr>
          </a:lstStyle>
          <a:p>
            <a:r>
              <a:rPr lang="de-DE" dirty="0" smtClean="0"/>
              <a:t>Mastertitelformat bearbeiten</a:t>
            </a:r>
            <a:endParaRPr lang="de-DE" dirty="0"/>
          </a:p>
        </p:txBody>
      </p:sp>
      <p:sp>
        <p:nvSpPr>
          <p:cNvPr id="10" name="Untertitel 2"/>
          <p:cNvSpPr>
            <a:spLocks noGrp="1"/>
          </p:cNvSpPr>
          <p:nvPr>
            <p:ph type="subTitle" idx="1"/>
          </p:nvPr>
        </p:nvSpPr>
        <p:spPr>
          <a:xfrm>
            <a:off x="810000" y="2242800"/>
            <a:ext cx="7524000" cy="187373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Master-Untertitelformat bearbeiten</a:t>
            </a:r>
            <a:endParaRPr lang="de-DE" dirty="0"/>
          </a:p>
        </p:txBody>
      </p:sp>
    </p:spTree>
    <p:extLst>
      <p:ext uri="{BB962C8B-B14F-4D97-AF65-F5344CB8AC3E}">
        <p14:creationId xmlns:p14="http://schemas.microsoft.com/office/powerpoint/2010/main" val="7753468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5" name="Fußzeilenplatzhalter 4"/>
          <p:cNvSpPr>
            <a:spLocks noGrp="1"/>
          </p:cNvSpPr>
          <p:nvPr>
            <p:ph type="ftr" sz="quarter" idx="11"/>
          </p:nvPr>
        </p:nvSpPr>
        <p:spPr/>
        <p:txBody>
          <a:bodyPr/>
          <a:lstStyle/>
          <a:p>
            <a:r>
              <a:rPr lang="de-DE" smtClean="0"/>
              <a:t>Name des Vortragenden │ Abteilung │ Ort, tt.mm.jjjj</a:t>
            </a:r>
            <a:endParaRPr lang="de-DE" dirty="0"/>
          </a:p>
        </p:txBody>
      </p:sp>
      <p:sp>
        <p:nvSpPr>
          <p:cNvPr id="6" name="Foliennummernplatzhalter 5"/>
          <p:cNvSpPr>
            <a:spLocks noGrp="1"/>
          </p:cNvSpPr>
          <p:nvPr>
            <p:ph type="sldNum" sz="quarter" idx="12"/>
          </p:nvPr>
        </p:nvSpPr>
        <p:spPr/>
        <p:txBody>
          <a:bodyPr/>
          <a:lstStyle/>
          <a:p>
            <a:fld id="{68A8039C-867F-E04C-A141-D8F6CB4F57B5}" type="slidenum">
              <a:rPr lang="de-DE" smtClean="0"/>
              <a:pPr/>
              <a:t>‹Nr.›</a:t>
            </a:fld>
            <a:endParaRPr lang="de-DE"/>
          </a:p>
        </p:txBody>
      </p:sp>
      <p:sp>
        <p:nvSpPr>
          <p:cNvPr id="4" name="Inhaltsplatzhalter 3"/>
          <p:cNvSpPr>
            <a:spLocks noGrp="1"/>
          </p:cNvSpPr>
          <p:nvPr>
            <p:ph sz="quarter" idx="13"/>
          </p:nvPr>
        </p:nvSpPr>
        <p:spPr>
          <a:xfrm>
            <a:off x="466724" y="1368000"/>
            <a:ext cx="8204400" cy="4591475"/>
          </a:xfrm>
        </p:spPr>
        <p:txBody>
          <a:bodyPr/>
          <a:lstStyle>
            <a:lvl5pPr marL="0" inden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502500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smtClean="0"/>
              <a:t>Name des Vortragenden │ Abteilung │ Ort, tt.mm.jjjj</a:t>
            </a:r>
            <a:endParaRPr lang="de-DE"/>
          </a:p>
        </p:txBody>
      </p:sp>
      <p:sp>
        <p:nvSpPr>
          <p:cNvPr id="7" name="Foliennummernplatzhalter 6"/>
          <p:cNvSpPr>
            <a:spLocks noGrp="1"/>
          </p:cNvSpPr>
          <p:nvPr>
            <p:ph type="sldNum" sz="quarter" idx="12"/>
          </p:nvPr>
        </p:nvSpPr>
        <p:spPr/>
        <p:txBody>
          <a:bodyPr/>
          <a:lstStyle/>
          <a:p>
            <a:fld id="{68A8039C-867F-E04C-A141-D8F6CB4F57B5}" type="slidenum">
              <a:rPr lang="de-DE" smtClean="0"/>
              <a:pPr/>
              <a:t>‹Nr.›</a:t>
            </a:fld>
            <a:endParaRPr lang="de-DE"/>
          </a:p>
        </p:txBody>
      </p:sp>
      <p:sp>
        <p:nvSpPr>
          <p:cNvPr id="4" name="Inhaltsplatzhalter 3"/>
          <p:cNvSpPr>
            <a:spLocks noGrp="1"/>
          </p:cNvSpPr>
          <p:nvPr>
            <p:ph sz="quarter" idx="16"/>
          </p:nvPr>
        </p:nvSpPr>
        <p:spPr>
          <a:xfrm>
            <a:off x="466724" y="1368000"/>
            <a:ext cx="3996000" cy="45914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Inhaltsplatzhalter 7"/>
          <p:cNvSpPr>
            <a:spLocks noGrp="1"/>
          </p:cNvSpPr>
          <p:nvPr>
            <p:ph sz="quarter" idx="17"/>
          </p:nvPr>
        </p:nvSpPr>
        <p:spPr>
          <a:xfrm>
            <a:off x="4675124" y="1368000"/>
            <a:ext cx="3996000" cy="4591475"/>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Titel 2"/>
          <p:cNvSpPr>
            <a:spLocks noGrp="1"/>
          </p:cNvSpPr>
          <p:nvPr>
            <p:ph type="title"/>
          </p:nvPr>
        </p:nvSpPr>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174390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großes Bild, Tex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smtClean="0"/>
              <a:t>Name des Vortragenden │ Abteilung │ Ort, tt.mm.jjjj</a:t>
            </a:r>
            <a:endParaRPr lang="de-DE" dirty="0"/>
          </a:p>
        </p:txBody>
      </p:sp>
      <p:sp>
        <p:nvSpPr>
          <p:cNvPr id="6" name="Foliennummernplatzhalter 5"/>
          <p:cNvSpPr>
            <a:spLocks noGrp="1"/>
          </p:cNvSpPr>
          <p:nvPr>
            <p:ph type="sldNum" sz="quarter" idx="12"/>
          </p:nvPr>
        </p:nvSpPr>
        <p:spPr/>
        <p:txBody>
          <a:bodyPr/>
          <a:lstStyle/>
          <a:p>
            <a:fld id="{68A8039C-867F-E04C-A141-D8F6CB4F57B5}" type="slidenum">
              <a:rPr lang="de-DE" smtClean="0"/>
              <a:pPr/>
              <a:t>‹Nr.›</a:t>
            </a:fld>
            <a:endParaRPr lang="de-DE"/>
          </a:p>
        </p:txBody>
      </p:sp>
      <p:sp>
        <p:nvSpPr>
          <p:cNvPr id="7" name="Bildplatzhalter 8"/>
          <p:cNvSpPr>
            <a:spLocks noGrp="1"/>
          </p:cNvSpPr>
          <p:nvPr>
            <p:ph type="pic" sz="quarter" idx="10"/>
          </p:nvPr>
        </p:nvSpPr>
        <p:spPr>
          <a:xfrm>
            <a:off x="468000" y="360000"/>
            <a:ext cx="8208000" cy="2574000"/>
          </a:xfrm>
          <a:prstGeom prst="rect">
            <a:avLst/>
          </a:prstGeom>
        </p:spPr>
        <p:txBody>
          <a:bodyPr/>
          <a:lstStyle>
            <a:lvl1pPr marL="0" indent="0">
              <a:buFontTx/>
              <a:buNone/>
              <a:defRPr/>
            </a:lvl1pPr>
          </a:lstStyle>
          <a:p>
            <a:endParaRPr lang="de-DE" dirty="0"/>
          </a:p>
        </p:txBody>
      </p:sp>
      <p:sp>
        <p:nvSpPr>
          <p:cNvPr id="8" name="Textplatzhalter 7"/>
          <p:cNvSpPr>
            <a:spLocks noGrp="1"/>
          </p:cNvSpPr>
          <p:nvPr>
            <p:ph type="body" sz="quarter" idx="13"/>
          </p:nvPr>
        </p:nvSpPr>
        <p:spPr>
          <a:xfrm>
            <a:off x="473075" y="3140076"/>
            <a:ext cx="8204200" cy="281940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0615344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_Inter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200"/>
            </a:lvl1pPr>
          </a:lstStyle>
          <a:p>
            <a:r>
              <a:rPr lang="de-DE" dirty="0" smtClean="0"/>
              <a:t>Titelmasterformat durch Klicken bearbeiten</a:t>
            </a:r>
            <a:endParaRPr lang="de-DE" dirty="0"/>
          </a:p>
        </p:txBody>
      </p:sp>
      <p:sp>
        <p:nvSpPr>
          <p:cNvPr id="5" name="Fußzeilenplatzhalter 4"/>
          <p:cNvSpPr>
            <a:spLocks noGrp="1"/>
          </p:cNvSpPr>
          <p:nvPr>
            <p:ph type="ftr" sz="quarter" idx="11"/>
          </p:nvPr>
        </p:nvSpPr>
        <p:spPr/>
        <p:txBody>
          <a:bodyPr/>
          <a:lstStyle/>
          <a:p>
            <a:r>
              <a:rPr lang="de-DE" smtClean="0"/>
              <a:t>Name des Vortragenden │ Abteilung │ Ort, tt.mm.jjjj</a:t>
            </a:r>
            <a:endParaRPr lang="de-DE"/>
          </a:p>
        </p:txBody>
      </p:sp>
      <p:sp>
        <p:nvSpPr>
          <p:cNvPr id="6" name="Foliennummernplatzhalter 5"/>
          <p:cNvSpPr>
            <a:spLocks noGrp="1"/>
          </p:cNvSpPr>
          <p:nvPr>
            <p:ph type="sldNum" sz="quarter" idx="12"/>
          </p:nvPr>
        </p:nvSpPr>
        <p:spPr/>
        <p:txBody>
          <a:bodyPr/>
          <a:lstStyle/>
          <a:p>
            <a:fld id="{68A8039C-867F-E04C-A141-D8F6CB4F57B5}" type="slidenum">
              <a:rPr lang="de-DE" smtClean="0"/>
              <a:pPr/>
              <a:t>‹Nr.›</a:t>
            </a:fld>
            <a:endParaRPr lang="de-DE"/>
          </a:p>
        </p:txBody>
      </p:sp>
      <p:sp>
        <p:nvSpPr>
          <p:cNvPr id="4" name="Inhaltsplatzhalter 3"/>
          <p:cNvSpPr>
            <a:spLocks noGrp="1"/>
          </p:cNvSpPr>
          <p:nvPr>
            <p:ph sz="quarter" idx="13"/>
          </p:nvPr>
        </p:nvSpPr>
        <p:spPr>
          <a:xfrm>
            <a:off x="466724" y="1368000"/>
            <a:ext cx="8204400" cy="4591475"/>
          </a:xfrm>
        </p:spPr>
        <p:txBody>
          <a:bodyPr/>
          <a:lstStyle>
            <a:lvl1pPr>
              <a:spcBef>
                <a:spcPts val="400"/>
              </a:spcBef>
              <a:defRPr sz="1400"/>
            </a:lvl1pPr>
            <a:lvl2pPr>
              <a:spcBef>
                <a:spcPts val="400"/>
              </a:spcBef>
              <a:defRPr sz="1400"/>
            </a:lvl2pPr>
            <a:lvl3pPr>
              <a:spcBef>
                <a:spcPts val="400"/>
              </a:spcBef>
              <a:defRPr sz="1400"/>
            </a:lvl3pPr>
            <a:lvl4pPr>
              <a:spcBef>
                <a:spcPts val="400"/>
              </a:spcBef>
              <a:defRPr sz="1400"/>
            </a:lvl4pPr>
            <a:lvl5pPr>
              <a:spcBef>
                <a:spcPts val="400"/>
              </a:spcBef>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2989086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halt_intern zweispalti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smtClean="0"/>
              <a:t>Name des Vortragenden │ Abteilung │ Ort, tt.mm.jjjj</a:t>
            </a:r>
            <a:endParaRPr lang="de-DE"/>
          </a:p>
        </p:txBody>
      </p:sp>
      <p:sp>
        <p:nvSpPr>
          <p:cNvPr id="7" name="Foliennummernplatzhalter 6"/>
          <p:cNvSpPr>
            <a:spLocks noGrp="1"/>
          </p:cNvSpPr>
          <p:nvPr>
            <p:ph type="sldNum" sz="quarter" idx="12"/>
          </p:nvPr>
        </p:nvSpPr>
        <p:spPr/>
        <p:txBody>
          <a:bodyPr/>
          <a:lstStyle/>
          <a:p>
            <a:fld id="{68A8039C-867F-E04C-A141-D8F6CB4F57B5}" type="slidenum">
              <a:rPr lang="de-DE" smtClean="0"/>
              <a:pPr/>
              <a:t>‹Nr.›</a:t>
            </a:fld>
            <a:endParaRPr lang="de-DE"/>
          </a:p>
        </p:txBody>
      </p:sp>
      <p:sp>
        <p:nvSpPr>
          <p:cNvPr id="4" name="Inhaltsplatzhalter 3"/>
          <p:cNvSpPr>
            <a:spLocks noGrp="1"/>
          </p:cNvSpPr>
          <p:nvPr>
            <p:ph sz="quarter" idx="16"/>
          </p:nvPr>
        </p:nvSpPr>
        <p:spPr>
          <a:xfrm>
            <a:off x="466724" y="1368000"/>
            <a:ext cx="3996000" cy="4591475"/>
          </a:xfrm>
        </p:spPr>
        <p:txBody>
          <a:bodyPr/>
          <a:lstStyle>
            <a:lvl1pPr>
              <a:spcBef>
                <a:spcPts val="400"/>
              </a:spcBef>
              <a:defRPr sz="1400" baseline="0"/>
            </a:lvl1pPr>
            <a:lvl2pPr>
              <a:spcBef>
                <a:spcPts val="400"/>
              </a:spcBef>
              <a:defRPr sz="1400" baseline="0"/>
            </a:lvl2pPr>
            <a:lvl3pPr>
              <a:spcBef>
                <a:spcPts val="400"/>
              </a:spcBef>
              <a:defRPr sz="1400" baseline="0"/>
            </a:lvl3pPr>
            <a:lvl4pPr>
              <a:spcBef>
                <a:spcPts val="400"/>
              </a:spcBef>
              <a:defRPr sz="1400" baseline="0"/>
            </a:lvl4pPr>
            <a:lvl5pPr>
              <a:spcBef>
                <a:spcPts val="400"/>
              </a:spcBef>
              <a:defRPr sz="1400" baseline="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Inhaltsplatzhalter 7"/>
          <p:cNvSpPr>
            <a:spLocks noGrp="1"/>
          </p:cNvSpPr>
          <p:nvPr>
            <p:ph sz="quarter" idx="17"/>
          </p:nvPr>
        </p:nvSpPr>
        <p:spPr>
          <a:xfrm>
            <a:off x="4675124" y="1368000"/>
            <a:ext cx="3996000" cy="4591475"/>
          </a:xfrm>
        </p:spPr>
        <p:txBody>
          <a:bodyPr/>
          <a:lstStyle>
            <a:lvl1pPr>
              <a:spcBef>
                <a:spcPts val="400"/>
              </a:spcBef>
              <a:defRPr sz="1400"/>
            </a:lvl1pPr>
            <a:lvl2pPr>
              <a:spcBef>
                <a:spcPts val="400"/>
              </a:spcBef>
              <a:defRPr sz="1400"/>
            </a:lvl2pPr>
            <a:lvl3pPr>
              <a:spcBef>
                <a:spcPts val="400"/>
              </a:spcBef>
              <a:defRPr sz="1400"/>
            </a:lvl3pPr>
            <a:lvl4pPr>
              <a:spcBef>
                <a:spcPts val="400"/>
              </a:spcBef>
              <a:defRPr sz="1400"/>
            </a:lvl4pPr>
            <a:lvl5pPr>
              <a:spcBef>
                <a:spcPts val="400"/>
              </a:spcBef>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Titel 2"/>
          <p:cNvSpPr>
            <a:spLocks noGrp="1"/>
          </p:cNvSpPr>
          <p:nvPr>
            <p:ph type="title"/>
          </p:nvPr>
        </p:nvSpPr>
        <p:spPr/>
        <p:txBody>
          <a:bodyPr/>
          <a:lstStyle>
            <a:lvl1pPr>
              <a:defRPr sz="2200"/>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0427359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7999" y="360364"/>
            <a:ext cx="8209275" cy="684000"/>
          </a:xfrm>
          <a:prstGeom prst="rect">
            <a:avLst/>
          </a:prstGeom>
        </p:spPr>
        <p:txBody>
          <a:bodyPr vert="horz" lIns="0" tIns="0" rIns="0" bIns="0" rtlCol="0" anchor="b" anchorCtr="0">
            <a:noAutofit/>
          </a:bodyPr>
          <a:lstStyle/>
          <a:p>
            <a:r>
              <a:rPr lang="de-DE" dirty="0" smtClean="0"/>
              <a:t>Mastertitelformat bearbeiten</a:t>
            </a:r>
            <a:endParaRPr lang="de-DE" dirty="0"/>
          </a:p>
        </p:txBody>
      </p:sp>
      <p:sp>
        <p:nvSpPr>
          <p:cNvPr id="5" name="Fußzeilenplatzhalter 4"/>
          <p:cNvSpPr>
            <a:spLocks noGrp="1"/>
          </p:cNvSpPr>
          <p:nvPr>
            <p:ph type="ftr" sz="quarter" idx="3"/>
          </p:nvPr>
        </p:nvSpPr>
        <p:spPr>
          <a:xfrm>
            <a:off x="781049" y="6480176"/>
            <a:ext cx="5172076" cy="114499"/>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r>
              <a:rPr lang="de-DE" smtClean="0"/>
              <a:t>Name des Vortragenden │ Abteilung │ Ort, tt.mm.jjjj</a:t>
            </a:r>
            <a:endParaRPr lang="de-DE" dirty="0"/>
          </a:p>
        </p:txBody>
      </p:sp>
      <p:sp>
        <p:nvSpPr>
          <p:cNvPr id="6" name="Foliennummernplatzhalter 5"/>
          <p:cNvSpPr>
            <a:spLocks noGrp="1"/>
          </p:cNvSpPr>
          <p:nvPr>
            <p:ph type="sldNum" sz="quarter" idx="4"/>
          </p:nvPr>
        </p:nvSpPr>
        <p:spPr>
          <a:xfrm>
            <a:off x="468000" y="6480176"/>
            <a:ext cx="265425" cy="114499"/>
          </a:xfrm>
          <a:prstGeom prst="rect">
            <a:avLst/>
          </a:prstGeom>
        </p:spPr>
        <p:txBody>
          <a:bodyPr vert="horz" lIns="0" tIns="0" rIns="0" bIns="0" rtlCol="0" anchor="t" anchorCtr="0"/>
          <a:lstStyle>
            <a:lvl1pPr algn="l">
              <a:defRPr sz="800" b="1">
                <a:solidFill>
                  <a:schemeClr val="tx2"/>
                </a:solidFill>
                <a:latin typeface="Arial" pitchFamily="34" charset="0"/>
                <a:cs typeface="Arial" pitchFamily="34" charset="0"/>
              </a:defRPr>
            </a:lvl1pPr>
          </a:lstStyle>
          <a:p>
            <a:fld id="{68A8039C-867F-E04C-A141-D8F6CB4F57B5}" type="slidenum">
              <a:rPr lang="de-DE" smtClean="0"/>
              <a:pPr/>
              <a:t>‹Nr.›</a:t>
            </a:fld>
            <a:endParaRPr lang="de-DE" dirty="0"/>
          </a:p>
        </p:txBody>
      </p:sp>
      <p:sp>
        <p:nvSpPr>
          <p:cNvPr id="4" name="Textplatzhalter 3"/>
          <p:cNvSpPr>
            <a:spLocks noGrp="1"/>
          </p:cNvSpPr>
          <p:nvPr>
            <p:ph type="body" idx="1"/>
          </p:nvPr>
        </p:nvSpPr>
        <p:spPr>
          <a:xfrm>
            <a:off x="466724" y="1368000"/>
            <a:ext cx="8208000" cy="4589998"/>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7" name="Grafik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74773" y="6066228"/>
            <a:ext cx="1115567" cy="664768"/>
          </a:xfrm>
          <a:prstGeom prst="rect">
            <a:avLst/>
          </a:prstGeom>
        </p:spPr>
      </p:pic>
    </p:spTree>
    <p:extLst>
      <p:ext uri="{BB962C8B-B14F-4D97-AF65-F5344CB8AC3E}">
        <p14:creationId xmlns:p14="http://schemas.microsoft.com/office/powerpoint/2010/main" val="284650008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68" r:id="rId4"/>
    <p:sldLayoutId id="2147483662" r:id="rId5"/>
    <p:sldLayoutId id="2147483657" r:id="rId6"/>
    <p:sldLayoutId id="2147483677" r:id="rId7"/>
    <p:sldLayoutId id="2147483675" r:id="rId8"/>
    <p:sldLayoutId id="2147483676" r:id="rId9"/>
    <p:sldLayoutId id="2147483678" r:id="rId10"/>
    <p:sldLayoutId id="2147483660" r:id="rId11"/>
    <p:sldLayoutId id="2147483659" r:id="rId12"/>
    <p:sldLayoutId id="2147483661" r:id="rId13"/>
    <p:sldLayoutId id="2147483674" r:id="rId14"/>
  </p:sldLayoutIdLst>
  <p:timing>
    <p:tnLst>
      <p:par>
        <p:cTn id="1" dur="indefinite" restart="never" nodeType="tmRoot"/>
      </p:par>
    </p:tnLst>
  </p:timing>
  <p:hf hdr="0" dt="0"/>
  <p:txStyles>
    <p:titleStyle>
      <a:lvl1pPr algn="l" defTabSz="457200" rtl="0" eaLnBrk="1" latinLnBrk="0" hangingPunct="1">
        <a:spcBef>
          <a:spcPct val="0"/>
        </a:spcBef>
        <a:buNone/>
        <a:defRPr sz="2400" kern="1200" cap="all" baseline="0">
          <a:solidFill>
            <a:schemeClr val="tx2"/>
          </a:solidFill>
          <a:latin typeface="Arial" pitchFamily="34" charset="0"/>
          <a:ea typeface="+mj-ea"/>
          <a:cs typeface="Arial" pitchFamily="34" charset="0"/>
        </a:defRPr>
      </a:lvl1pPr>
    </p:titleStyle>
    <p:bodyStyle>
      <a:lvl1pPr marL="270000" indent="-270000" algn="l" defTabSz="457200" rtl="0" eaLnBrk="1" latinLnBrk="0" hangingPunct="1">
        <a:spcBef>
          <a:spcPts val="600"/>
        </a:spcBef>
        <a:buClr>
          <a:schemeClr val="accent1"/>
        </a:buClr>
        <a:buSzPct val="130000"/>
        <a:buFont typeface="Wingdings" panose="05000000000000000000" pitchFamily="2" charset="2"/>
        <a:buChar char="§"/>
        <a:defRPr sz="1800" kern="1200">
          <a:solidFill>
            <a:schemeClr val="tx1"/>
          </a:solidFill>
          <a:latin typeface="Arial" pitchFamily="34" charset="0"/>
          <a:ea typeface="+mn-ea"/>
          <a:cs typeface="Arial" pitchFamily="34" charset="0"/>
        </a:defRPr>
      </a:lvl1pPr>
      <a:lvl2pPr marL="539750" indent="-269875" algn="l" defTabSz="457200" rtl="0" eaLnBrk="1" latinLnBrk="0" hangingPunct="1">
        <a:spcBef>
          <a:spcPts val="600"/>
        </a:spcBef>
        <a:buClr>
          <a:schemeClr val="accent1"/>
        </a:buClr>
        <a:buSzPct val="120000"/>
        <a:buFont typeface="Symbol" panose="05050102010706020507" pitchFamily="18" charset="2"/>
        <a:buChar char="-"/>
        <a:defRPr lang="de-DE" sz="1800" kern="1200" dirty="0" smtClean="0">
          <a:solidFill>
            <a:schemeClr val="tx1"/>
          </a:solidFill>
          <a:latin typeface="Arial" pitchFamily="34" charset="0"/>
          <a:ea typeface="+mn-ea"/>
          <a:cs typeface="Arial" pitchFamily="34" charset="0"/>
        </a:defRPr>
      </a:lvl2pPr>
      <a:lvl3pPr marL="809625" indent="-269875" algn="l" defTabSz="457200" rtl="0" eaLnBrk="1" latinLnBrk="0" hangingPunct="1">
        <a:spcBef>
          <a:spcPts val="600"/>
        </a:spcBef>
        <a:buClr>
          <a:schemeClr val="accent1"/>
        </a:buClr>
        <a:buSzPct val="110000"/>
        <a:buFont typeface="Wingdings" panose="05000000000000000000" pitchFamily="2" charset="2"/>
        <a:buChar char="§"/>
        <a:defRPr lang="de-DE" sz="1800" kern="1200" dirty="0" smtClean="0">
          <a:solidFill>
            <a:schemeClr val="tx1"/>
          </a:solidFill>
          <a:latin typeface="Arial" pitchFamily="34" charset="0"/>
          <a:ea typeface="+mn-ea"/>
          <a:cs typeface="Arial" pitchFamily="34" charset="0"/>
        </a:defRPr>
      </a:lvl3pPr>
      <a:lvl4pPr marL="1079500" indent="-270000" algn="l" defTabSz="457200" rtl="0" eaLnBrk="1" latinLnBrk="0" hangingPunct="1">
        <a:spcBef>
          <a:spcPts val="600"/>
        </a:spcBef>
        <a:buClr>
          <a:schemeClr val="accent1"/>
        </a:buClr>
        <a:buSzPct val="120000"/>
        <a:buFont typeface="Symbol" panose="05050102010706020507" pitchFamily="18" charset="2"/>
        <a:buChar char="-"/>
        <a:tabLst/>
        <a:defRPr lang="de-DE" sz="1800" kern="1200" dirty="0" smtClean="0">
          <a:solidFill>
            <a:schemeClr val="tx1"/>
          </a:solidFill>
          <a:latin typeface="Arial" pitchFamily="34" charset="0"/>
          <a:ea typeface="+mn-ea"/>
          <a:cs typeface="Arial" pitchFamily="34" charset="0"/>
        </a:defRPr>
      </a:lvl4pPr>
      <a:lvl5pPr marL="0" indent="0" algn="l" defTabSz="457200" rtl="0" eaLnBrk="1" latinLnBrk="0" hangingPunct="1">
        <a:spcBef>
          <a:spcPts val="600"/>
        </a:spcBef>
        <a:buClr>
          <a:schemeClr val="accent1"/>
        </a:buClr>
        <a:buSzPct val="90000"/>
        <a:buFont typeface="Arial" panose="020B0604020202020204" pitchFamily="34" charset="0"/>
        <a:buNone/>
        <a:defRPr lang="de-DE" sz="1800" b="1"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de/url?sa=i&amp;rct=j&amp;q=&amp;esrc=s&amp;source=images&amp;cd=&amp;cad=rja&amp;uact=8&amp;ved=0ahUKEwio6vbZ-KXSAhVFKcAKHex-DUAQjRwIBw&amp;url=http://t3n.de/news/content-strategy-content-flow-diagramm-529133/&amp;psig=AFQjCNHrv7XUG9S67R1KFmuJkazJps2cuQ&amp;ust=148792975619383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hlinkClick r:id="rId3"/>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tretch>
            <a:fillRect/>
          </a:stretch>
        </p:blipFill>
        <p:spPr bwMode="auto">
          <a:xfrm>
            <a:off x="546410" y="606710"/>
            <a:ext cx="8130864" cy="2606179"/>
          </a:xfrm>
          <a:prstGeom prst="rect">
            <a:avLst/>
          </a:prstGeom>
          <a:noFill/>
        </p:spPr>
      </p:pic>
      <p:sp>
        <p:nvSpPr>
          <p:cNvPr id="3" name="Titel 2"/>
          <p:cNvSpPr>
            <a:spLocks noGrp="1"/>
          </p:cNvSpPr>
          <p:nvPr>
            <p:ph type="ctrTitle"/>
          </p:nvPr>
        </p:nvSpPr>
        <p:spPr/>
        <p:txBody>
          <a:bodyPr/>
          <a:lstStyle/>
          <a:p>
            <a:r>
              <a:rPr lang="de-DE" dirty="0" smtClean="0"/>
              <a:t>Elektronische Zeiterfassung mit </a:t>
            </a:r>
            <a:r>
              <a:rPr lang="de-DE" dirty="0" err="1" smtClean="0"/>
              <a:t>Getronik</a:t>
            </a:r>
            <a:endParaRPr lang="de-DE" dirty="0"/>
          </a:p>
        </p:txBody>
      </p:sp>
      <p:sp>
        <p:nvSpPr>
          <p:cNvPr id="2" name="Untertitel 1"/>
          <p:cNvSpPr>
            <a:spLocks noGrp="1"/>
          </p:cNvSpPr>
          <p:nvPr>
            <p:ph type="subTitle" idx="1"/>
          </p:nvPr>
        </p:nvSpPr>
        <p:spPr/>
        <p:txBody>
          <a:bodyPr/>
          <a:lstStyle/>
          <a:p>
            <a:r>
              <a:rPr lang="de-DE" dirty="0" smtClean="0"/>
              <a:t>Überblick über die Funktionalitäten</a:t>
            </a:r>
            <a:endParaRPr lang="de-DE" dirty="0"/>
          </a:p>
        </p:txBody>
      </p:sp>
    </p:spTree>
    <p:extLst>
      <p:ext uri="{BB962C8B-B14F-4D97-AF65-F5344CB8AC3E}">
        <p14:creationId xmlns:p14="http://schemas.microsoft.com/office/powerpoint/2010/main" val="506012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Zeitnachweis</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p:txBody>
      </p:sp>
      <p:sp>
        <p:nvSpPr>
          <p:cNvPr id="4" name="Foliennummernplatzhalter 3"/>
          <p:cNvSpPr>
            <a:spLocks noGrp="1"/>
          </p:cNvSpPr>
          <p:nvPr>
            <p:ph type="sldNum" sz="quarter" idx="12"/>
          </p:nvPr>
        </p:nvSpPr>
        <p:spPr/>
        <p:txBody>
          <a:bodyPr/>
          <a:lstStyle/>
          <a:p>
            <a:fld id="{68A8039C-867F-E04C-A141-D8F6CB4F57B5}" type="slidenum">
              <a:rPr lang="de-DE" smtClean="0"/>
              <a:pPr/>
              <a:t>10</a:t>
            </a:fld>
            <a:endParaRPr lang="de-DE"/>
          </a:p>
        </p:txBody>
      </p:sp>
      <p:sp>
        <p:nvSpPr>
          <p:cNvPr id="5" name="Inhaltsplatzhalter 4"/>
          <p:cNvSpPr>
            <a:spLocks noGrp="1"/>
          </p:cNvSpPr>
          <p:nvPr>
            <p:ph sz="quarter" idx="13"/>
          </p:nvPr>
        </p:nvSpPr>
        <p:spPr>
          <a:xfrm>
            <a:off x="467998" y="1412605"/>
            <a:ext cx="8209275" cy="4591475"/>
          </a:xfrm>
        </p:spPr>
        <p:txBody>
          <a:bodyPr/>
          <a:lstStyle/>
          <a:p>
            <a:pPr marL="0" indent="0">
              <a:buNone/>
            </a:pPr>
            <a:r>
              <a:rPr lang="de-DE" dirty="0" smtClean="0"/>
              <a:t/>
            </a:r>
            <a:br>
              <a:rPr lang="de-DE" dirty="0" smtClean="0"/>
            </a:br>
            <a:r>
              <a:rPr lang="de-DE" dirty="0" smtClean="0"/>
              <a:t/>
            </a:r>
            <a:br>
              <a:rPr lang="de-DE" dirty="0" smtClean="0"/>
            </a:br>
            <a:endParaRPr lang="de-DE" dirty="0" smtClean="0"/>
          </a:p>
          <a:p>
            <a:pPr marL="0" indent="0">
              <a:buNone/>
            </a:pPr>
            <a:endParaRPr lang="de-DE" dirty="0"/>
          </a:p>
        </p:txBody>
      </p:sp>
      <p:pic>
        <p:nvPicPr>
          <p:cNvPr id="7" name="Grafik 6"/>
          <p:cNvPicPr>
            <a:picLocks noChangeAspect="1"/>
          </p:cNvPicPr>
          <p:nvPr/>
        </p:nvPicPr>
        <p:blipFill>
          <a:blip r:embed="rId3"/>
          <a:stretch>
            <a:fillRect/>
          </a:stretch>
        </p:blipFill>
        <p:spPr>
          <a:xfrm>
            <a:off x="754245" y="1266787"/>
            <a:ext cx="7636780" cy="4737293"/>
          </a:xfrm>
          <a:prstGeom prst="rect">
            <a:avLst/>
          </a:prstGeom>
          <a:ln>
            <a:solidFill>
              <a:srgbClr val="0070C0"/>
            </a:solidFill>
          </a:ln>
        </p:spPr>
      </p:pic>
      <p:pic>
        <p:nvPicPr>
          <p:cNvPr id="11" name="Grafik 10"/>
          <p:cNvPicPr>
            <a:picLocks noChangeAspect="1"/>
          </p:cNvPicPr>
          <p:nvPr/>
        </p:nvPicPr>
        <p:blipFill>
          <a:blip r:embed="rId4"/>
          <a:stretch>
            <a:fillRect/>
          </a:stretch>
        </p:blipFill>
        <p:spPr>
          <a:xfrm flipV="1">
            <a:off x="1349297" y="2955371"/>
            <a:ext cx="851904" cy="166969"/>
          </a:xfrm>
          <a:prstGeom prst="rect">
            <a:avLst/>
          </a:prstGeom>
          <a:ln w="22225">
            <a:solidFill>
              <a:srgbClr val="FF0000"/>
            </a:solidFill>
          </a:ln>
        </p:spPr>
      </p:pic>
      <p:pic>
        <p:nvPicPr>
          <p:cNvPr id="12" name="Grafik 11"/>
          <p:cNvPicPr>
            <a:picLocks noChangeAspect="1"/>
          </p:cNvPicPr>
          <p:nvPr/>
        </p:nvPicPr>
        <p:blipFill>
          <a:blip r:embed="rId4"/>
          <a:stretch>
            <a:fillRect/>
          </a:stretch>
        </p:blipFill>
        <p:spPr>
          <a:xfrm flipV="1">
            <a:off x="4010722" y="3479180"/>
            <a:ext cx="1564888" cy="156118"/>
          </a:xfrm>
          <a:prstGeom prst="rect">
            <a:avLst/>
          </a:prstGeom>
          <a:ln w="22225">
            <a:solidFill>
              <a:srgbClr val="FF0000"/>
            </a:solidFill>
          </a:ln>
        </p:spPr>
      </p:pic>
      <p:pic>
        <p:nvPicPr>
          <p:cNvPr id="13" name="Grafik 12"/>
          <p:cNvPicPr>
            <a:picLocks noChangeAspect="1"/>
          </p:cNvPicPr>
          <p:nvPr/>
        </p:nvPicPr>
        <p:blipFill>
          <a:blip r:embed="rId4"/>
          <a:stretch>
            <a:fillRect/>
          </a:stretch>
        </p:blipFill>
        <p:spPr>
          <a:xfrm flipV="1">
            <a:off x="6560634" y="4010719"/>
            <a:ext cx="1747026" cy="1129992"/>
          </a:xfrm>
          <a:prstGeom prst="rect">
            <a:avLst/>
          </a:prstGeom>
          <a:ln w="22225">
            <a:solidFill>
              <a:srgbClr val="FF0000"/>
            </a:solidFill>
          </a:ln>
        </p:spPr>
      </p:pic>
      <p:pic>
        <p:nvPicPr>
          <p:cNvPr id="18" name="Grafik 17"/>
          <p:cNvPicPr>
            <a:picLocks noChangeAspect="1"/>
          </p:cNvPicPr>
          <p:nvPr/>
        </p:nvPicPr>
        <p:blipFill>
          <a:blip r:embed="rId4"/>
          <a:stretch>
            <a:fillRect/>
          </a:stretch>
        </p:blipFill>
        <p:spPr>
          <a:xfrm flipH="1" flipV="1">
            <a:off x="3378238" y="5831233"/>
            <a:ext cx="368572" cy="183998"/>
          </a:xfrm>
          <a:prstGeom prst="rect">
            <a:avLst/>
          </a:prstGeom>
          <a:ln w="22225">
            <a:solidFill>
              <a:srgbClr val="FF0000"/>
            </a:solidFill>
          </a:ln>
        </p:spPr>
      </p:pic>
    </p:spTree>
    <p:extLst>
      <p:ext uri="{BB962C8B-B14F-4D97-AF65-F5344CB8AC3E}">
        <p14:creationId xmlns:p14="http://schemas.microsoft.com/office/powerpoint/2010/main" val="2356393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Fehlerhafte Buchungen</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p:txBody>
      </p:sp>
      <p:sp>
        <p:nvSpPr>
          <p:cNvPr id="4" name="Foliennummernplatzhalter 3"/>
          <p:cNvSpPr>
            <a:spLocks noGrp="1"/>
          </p:cNvSpPr>
          <p:nvPr>
            <p:ph type="sldNum" sz="quarter" idx="12"/>
          </p:nvPr>
        </p:nvSpPr>
        <p:spPr/>
        <p:txBody>
          <a:bodyPr/>
          <a:lstStyle/>
          <a:p>
            <a:fld id="{68A8039C-867F-E04C-A141-D8F6CB4F57B5}" type="slidenum">
              <a:rPr lang="de-DE" smtClean="0"/>
              <a:pPr/>
              <a:t>11</a:t>
            </a:fld>
            <a:endParaRPr lang="de-DE"/>
          </a:p>
        </p:txBody>
      </p:sp>
      <p:sp>
        <p:nvSpPr>
          <p:cNvPr id="5" name="Inhaltsplatzhalter 4"/>
          <p:cNvSpPr>
            <a:spLocks noGrp="1"/>
          </p:cNvSpPr>
          <p:nvPr>
            <p:ph sz="quarter" idx="13"/>
          </p:nvPr>
        </p:nvSpPr>
        <p:spPr>
          <a:xfrm>
            <a:off x="467998" y="1412605"/>
            <a:ext cx="8209275" cy="4591475"/>
          </a:xfrm>
        </p:spPr>
        <p:txBody>
          <a:bodyPr/>
          <a:lstStyle/>
          <a:p>
            <a:r>
              <a:rPr lang="de-DE" dirty="0" smtClean="0"/>
              <a:t>Fehlerhafte Buchungskombinationen müssen manuell über CatsXT korrigiert werden.</a:t>
            </a:r>
            <a:br>
              <a:rPr lang="de-DE" dirty="0" smtClean="0"/>
            </a:br>
            <a:endParaRPr lang="de-DE" sz="800" dirty="0" smtClean="0"/>
          </a:p>
          <a:p>
            <a:r>
              <a:rPr lang="de-DE" dirty="0" smtClean="0"/>
              <a:t>Fehler stoppen die Anzeige der gebuchten Zeiten im Zeitnachweis. Als letztes wird immer der letzte fehlerfreie Tag angezeigt, die folgenden Buchungen sind aber im Hintergrund vorhanden und tauchen nach der Korrektur wieder auf.</a:t>
            </a:r>
            <a:br>
              <a:rPr lang="de-DE" dirty="0" smtClean="0"/>
            </a:br>
            <a:r>
              <a:rPr lang="de-DE" b="1" dirty="0" smtClean="0">
                <a:solidFill>
                  <a:srgbClr val="FF0000"/>
                </a:solidFill>
              </a:rPr>
              <a:t>Nicht die „fehlenden“ Zeiten nachtragen, sondern die Fehler korrigieren!</a:t>
            </a:r>
            <a:br>
              <a:rPr lang="de-DE" b="1" dirty="0" smtClean="0">
                <a:solidFill>
                  <a:srgbClr val="FF0000"/>
                </a:solidFill>
              </a:rPr>
            </a:br>
            <a:endParaRPr lang="de-DE" b="1" dirty="0" smtClean="0">
              <a:solidFill>
                <a:srgbClr val="FF0000"/>
              </a:solidFill>
            </a:endParaRPr>
          </a:p>
          <a:p>
            <a:pPr marL="0" indent="0">
              <a:buNone/>
            </a:pPr>
            <a:r>
              <a:rPr lang="de-DE" dirty="0" smtClean="0"/>
              <a:t/>
            </a:r>
            <a:br>
              <a:rPr lang="de-DE" dirty="0" smtClean="0"/>
            </a:br>
            <a:r>
              <a:rPr lang="de-DE" dirty="0" smtClean="0"/>
              <a:t/>
            </a:r>
            <a:br>
              <a:rPr lang="de-DE" dirty="0" smtClean="0"/>
            </a:br>
            <a:endParaRPr lang="de-DE" dirty="0" smtClean="0"/>
          </a:p>
          <a:p>
            <a:pPr marL="0" indent="0">
              <a:buNone/>
            </a:pPr>
            <a:endParaRPr lang="de-DE" dirty="0"/>
          </a:p>
        </p:txBody>
      </p:sp>
      <p:pic>
        <p:nvPicPr>
          <p:cNvPr id="16" name="Grafik 15"/>
          <p:cNvPicPr>
            <a:picLocks noChangeAspect="1"/>
          </p:cNvPicPr>
          <p:nvPr/>
        </p:nvPicPr>
        <p:blipFill rotWithShape="1">
          <a:blip r:embed="rId3"/>
          <a:srcRect l="21179" t="32709"/>
          <a:stretch/>
        </p:blipFill>
        <p:spPr>
          <a:xfrm>
            <a:off x="4081345" y="3345366"/>
            <a:ext cx="3425065" cy="2658713"/>
          </a:xfrm>
          <a:prstGeom prst="rect">
            <a:avLst/>
          </a:prstGeom>
          <a:ln>
            <a:solidFill>
              <a:srgbClr val="0070C0"/>
            </a:solidFill>
          </a:ln>
        </p:spPr>
      </p:pic>
      <p:pic>
        <p:nvPicPr>
          <p:cNvPr id="17" name="Grafik 16"/>
          <p:cNvPicPr>
            <a:picLocks noChangeAspect="1"/>
          </p:cNvPicPr>
          <p:nvPr/>
        </p:nvPicPr>
        <p:blipFill>
          <a:blip r:embed="rId4"/>
          <a:stretch>
            <a:fillRect/>
          </a:stretch>
        </p:blipFill>
        <p:spPr>
          <a:xfrm flipV="1">
            <a:off x="4471638" y="5765180"/>
            <a:ext cx="1048215" cy="205445"/>
          </a:xfrm>
          <a:prstGeom prst="rect">
            <a:avLst/>
          </a:prstGeom>
        </p:spPr>
      </p:pic>
      <p:sp>
        <p:nvSpPr>
          <p:cNvPr id="19" name="Textfeld 18"/>
          <p:cNvSpPr txBox="1"/>
          <p:nvPr/>
        </p:nvSpPr>
        <p:spPr>
          <a:xfrm>
            <a:off x="815517" y="3824085"/>
            <a:ext cx="2888167" cy="1661993"/>
          </a:xfrm>
          <a:prstGeom prst="rect">
            <a:avLst/>
          </a:prstGeom>
          <a:noFill/>
        </p:spPr>
        <p:txBody>
          <a:bodyPr wrap="square" lIns="0" tIns="0" rIns="0" bIns="0" rtlCol="0">
            <a:spAutoFit/>
          </a:bodyPr>
          <a:lstStyle/>
          <a:p>
            <a:r>
              <a:rPr lang="de-DE" dirty="0" smtClean="0"/>
              <a:t>   </a:t>
            </a:r>
            <a:r>
              <a:rPr lang="de-DE" dirty="0" err="1" smtClean="0"/>
              <a:t>CatsXT</a:t>
            </a:r>
            <a:r>
              <a:rPr lang="de-DE" dirty="0" smtClean="0"/>
              <a:t>: Weg 1</a:t>
            </a:r>
          </a:p>
          <a:p>
            <a:endParaRPr lang="de-DE" dirty="0"/>
          </a:p>
          <a:p>
            <a:r>
              <a:rPr lang="de-DE" dirty="0"/>
              <a:t>    -&gt; EPM</a:t>
            </a:r>
            <a:br>
              <a:rPr lang="de-DE" dirty="0"/>
            </a:br>
            <a:r>
              <a:rPr lang="de-DE" dirty="0"/>
              <a:t>    -&gt; TNG</a:t>
            </a:r>
          </a:p>
          <a:p>
            <a:r>
              <a:rPr lang="de-DE" dirty="0"/>
              <a:t>    -&gt; Arbeitszeiten erfassen</a:t>
            </a:r>
          </a:p>
          <a:p>
            <a:endParaRPr lang="de-DE" dirty="0" smtClean="0"/>
          </a:p>
        </p:txBody>
      </p:sp>
    </p:spTree>
    <p:extLst>
      <p:ext uri="{BB962C8B-B14F-4D97-AF65-F5344CB8AC3E}">
        <p14:creationId xmlns:p14="http://schemas.microsoft.com/office/powerpoint/2010/main" val="1884126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Fehlerhafte Buchungen</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p:txBody>
      </p:sp>
      <p:sp>
        <p:nvSpPr>
          <p:cNvPr id="4" name="Foliennummernplatzhalter 3"/>
          <p:cNvSpPr>
            <a:spLocks noGrp="1"/>
          </p:cNvSpPr>
          <p:nvPr>
            <p:ph type="sldNum" sz="quarter" idx="12"/>
          </p:nvPr>
        </p:nvSpPr>
        <p:spPr/>
        <p:txBody>
          <a:bodyPr/>
          <a:lstStyle/>
          <a:p>
            <a:fld id="{68A8039C-867F-E04C-A141-D8F6CB4F57B5}" type="slidenum">
              <a:rPr lang="de-DE" smtClean="0"/>
              <a:pPr/>
              <a:t>12</a:t>
            </a:fld>
            <a:endParaRPr lang="de-DE"/>
          </a:p>
        </p:txBody>
      </p:sp>
      <p:sp>
        <p:nvSpPr>
          <p:cNvPr id="5" name="Inhaltsplatzhalter 4"/>
          <p:cNvSpPr>
            <a:spLocks noGrp="1"/>
          </p:cNvSpPr>
          <p:nvPr>
            <p:ph sz="quarter" idx="13"/>
          </p:nvPr>
        </p:nvSpPr>
        <p:spPr>
          <a:xfrm>
            <a:off x="467998" y="1412605"/>
            <a:ext cx="8209275" cy="4591475"/>
          </a:xfrm>
        </p:spPr>
        <p:txBody>
          <a:bodyPr/>
          <a:lstStyle/>
          <a:p>
            <a:pPr marL="0" indent="0">
              <a:buNone/>
            </a:pPr>
            <a:r>
              <a:rPr lang="de-DE" b="1" dirty="0" smtClean="0"/>
              <a:t/>
            </a:r>
            <a:br>
              <a:rPr lang="de-DE" b="1" dirty="0" smtClean="0"/>
            </a:br>
            <a:endParaRPr lang="de-DE" b="1" dirty="0" smtClean="0"/>
          </a:p>
          <a:p>
            <a:pPr marL="0" indent="0">
              <a:buNone/>
            </a:pPr>
            <a:endParaRPr lang="de-DE" dirty="0"/>
          </a:p>
        </p:txBody>
      </p:sp>
      <p:sp>
        <p:nvSpPr>
          <p:cNvPr id="12" name="Textfeld 11"/>
          <p:cNvSpPr txBox="1"/>
          <p:nvPr/>
        </p:nvSpPr>
        <p:spPr>
          <a:xfrm>
            <a:off x="467998" y="1545398"/>
            <a:ext cx="4975872" cy="830997"/>
          </a:xfrm>
          <a:prstGeom prst="rect">
            <a:avLst/>
          </a:prstGeom>
          <a:noFill/>
        </p:spPr>
        <p:txBody>
          <a:bodyPr wrap="square" lIns="0" tIns="0" rIns="0" bIns="0" rtlCol="0">
            <a:spAutoFit/>
          </a:bodyPr>
          <a:lstStyle/>
          <a:p>
            <a:r>
              <a:rPr lang="de-DE" b="1" dirty="0" smtClean="0"/>
              <a:t>TNG – Operative Prozesse</a:t>
            </a:r>
          </a:p>
          <a:p>
            <a:endParaRPr lang="de-DE" b="1" dirty="0"/>
          </a:p>
          <a:p>
            <a:r>
              <a:rPr lang="de-DE" b="1" dirty="0" smtClean="0"/>
              <a:t>In SAP CATSXT auswählen</a:t>
            </a:r>
          </a:p>
        </p:txBody>
      </p:sp>
      <p:pic>
        <p:nvPicPr>
          <p:cNvPr id="14" name="Grafik 13"/>
          <p:cNvPicPr/>
          <p:nvPr/>
        </p:nvPicPr>
        <p:blipFill>
          <a:blip r:embed="rId3" cstate="print"/>
          <a:srcRect/>
          <a:stretch>
            <a:fillRect/>
          </a:stretch>
        </p:blipFill>
        <p:spPr bwMode="auto">
          <a:xfrm>
            <a:off x="2388719" y="2852491"/>
            <a:ext cx="3790950" cy="1426393"/>
          </a:xfrm>
          <a:prstGeom prst="rect">
            <a:avLst/>
          </a:prstGeom>
          <a:ln>
            <a:solidFill>
              <a:srgbClr val="0070C0"/>
            </a:solidFill>
          </a:ln>
        </p:spPr>
      </p:pic>
    </p:spTree>
    <p:extLst>
      <p:ext uri="{BB962C8B-B14F-4D97-AF65-F5344CB8AC3E}">
        <p14:creationId xmlns:p14="http://schemas.microsoft.com/office/powerpoint/2010/main" val="2612797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CatsXT</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a:p>
            <a:endParaRPr lang="de-DE" dirty="0"/>
          </a:p>
        </p:txBody>
      </p:sp>
      <p:sp>
        <p:nvSpPr>
          <p:cNvPr id="4" name="Foliennummernplatzhalter 3"/>
          <p:cNvSpPr>
            <a:spLocks noGrp="1"/>
          </p:cNvSpPr>
          <p:nvPr>
            <p:ph type="sldNum" sz="quarter" idx="12"/>
          </p:nvPr>
        </p:nvSpPr>
        <p:spPr/>
        <p:txBody>
          <a:bodyPr/>
          <a:lstStyle/>
          <a:p>
            <a:fld id="{68A8039C-867F-E04C-A141-D8F6CB4F57B5}" type="slidenum">
              <a:rPr lang="de-DE" smtClean="0"/>
              <a:pPr/>
              <a:t>13</a:t>
            </a:fld>
            <a:endParaRPr lang="de-DE"/>
          </a:p>
        </p:txBody>
      </p:sp>
      <p:sp>
        <p:nvSpPr>
          <p:cNvPr id="5" name="Inhaltsplatzhalter 4"/>
          <p:cNvSpPr>
            <a:spLocks noGrp="1"/>
          </p:cNvSpPr>
          <p:nvPr>
            <p:ph sz="quarter" idx="13"/>
          </p:nvPr>
        </p:nvSpPr>
        <p:spPr>
          <a:xfrm>
            <a:off x="467998" y="1412605"/>
            <a:ext cx="8209275" cy="4591475"/>
          </a:xfrm>
        </p:spPr>
        <p:txBody>
          <a:bodyPr/>
          <a:lstStyle/>
          <a:p>
            <a:pPr marL="0" indent="0">
              <a:buNone/>
            </a:pPr>
            <a:r>
              <a:rPr lang="de-DE" dirty="0" smtClean="0"/>
              <a:t/>
            </a:r>
            <a:br>
              <a:rPr lang="de-DE" dirty="0" smtClean="0"/>
            </a:br>
            <a:r>
              <a:rPr lang="de-DE" dirty="0" smtClean="0"/>
              <a:t/>
            </a:r>
            <a:br>
              <a:rPr lang="de-DE" dirty="0" smtClean="0"/>
            </a:br>
            <a:endParaRPr lang="de-DE" dirty="0" smtClean="0"/>
          </a:p>
          <a:p>
            <a:pPr marL="0" indent="0">
              <a:buNone/>
            </a:pPr>
            <a:endParaRPr lang="de-DE" dirty="0"/>
          </a:p>
        </p:txBody>
      </p:sp>
      <p:pic>
        <p:nvPicPr>
          <p:cNvPr id="6" name="Grafik 5"/>
          <p:cNvPicPr>
            <a:picLocks noChangeAspect="1"/>
          </p:cNvPicPr>
          <p:nvPr/>
        </p:nvPicPr>
        <p:blipFill>
          <a:blip r:embed="rId3"/>
          <a:stretch>
            <a:fillRect/>
          </a:stretch>
        </p:blipFill>
        <p:spPr>
          <a:xfrm>
            <a:off x="467997" y="1252831"/>
            <a:ext cx="7957065" cy="4751249"/>
          </a:xfrm>
          <a:prstGeom prst="rect">
            <a:avLst/>
          </a:prstGeom>
        </p:spPr>
      </p:pic>
    </p:spTree>
    <p:extLst>
      <p:ext uri="{BB962C8B-B14F-4D97-AF65-F5344CB8AC3E}">
        <p14:creationId xmlns:p14="http://schemas.microsoft.com/office/powerpoint/2010/main" val="351440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Fehlerkorrekturen in CatsXT</a:t>
            </a:r>
            <a:br>
              <a:rPr lang="de-DE" dirty="0" smtClean="0"/>
            </a:br>
            <a:r>
              <a:rPr lang="de-DE" dirty="0" smtClean="0"/>
              <a:t>Fall 1: Bereits Daten vorhanden</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a:p>
            <a:endParaRPr lang="de-DE" dirty="0"/>
          </a:p>
        </p:txBody>
      </p:sp>
      <p:sp>
        <p:nvSpPr>
          <p:cNvPr id="4" name="Foliennummernplatzhalter 3"/>
          <p:cNvSpPr>
            <a:spLocks noGrp="1"/>
          </p:cNvSpPr>
          <p:nvPr>
            <p:ph type="sldNum" sz="quarter" idx="12"/>
          </p:nvPr>
        </p:nvSpPr>
        <p:spPr/>
        <p:txBody>
          <a:bodyPr/>
          <a:lstStyle/>
          <a:p>
            <a:fld id="{68A8039C-867F-E04C-A141-D8F6CB4F57B5}" type="slidenum">
              <a:rPr lang="de-DE" smtClean="0"/>
              <a:pPr/>
              <a:t>14</a:t>
            </a:fld>
            <a:endParaRPr lang="de-DE"/>
          </a:p>
        </p:txBody>
      </p:sp>
      <p:sp>
        <p:nvSpPr>
          <p:cNvPr id="5" name="Inhaltsplatzhalter 4"/>
          <p:cNvSpPr>
            <a:spLocks noGrp="1"/>
          </p:cNvSpPr>
          <p:nvPr>
            <p:ph sz="quarter" idx="13"/>
          </p:nvPr>
        </p:nvSpPr>
        <p:spPr>
          <a:xfrm>
            <a:off x="467998" y="1412605"/>
            <a:ext cx="8209275" cy="4591475"/>
          </a:xfrm>
        </p:spPr>
        <p:txBody>
          <a:bodyPr/>
          <a:lstStyle/>
          <a:p>
            <a:pPr marL="0" indent="0">
              <a:buNone/>
            </a:pPr>
            <a:r>
              <a:rPr lang="de-DE" dirty="0" smtClean="0"/>
              <a:t/>
            </a:r>
            <a:br>
              <a:rPr lang="de-DE" dirty="0" smtClean="0"/>
            </a:br>
            <a:r>
              <a:rPr lang="de-DE" dirty="0" smtClean="0"/>
              <a:t/>
            </a:r>
            <a:br>
              <a:rPr lang="de-DE" dirty="0" smtClean="0"/>
            </a:br>
            <a:endParaRPr lang="de-DE" dirty="0" smtClean="0"/>
          </a:p>
          <a:p>
            <a:pPr marL="0" indent="0">
              <a:buNone/>
            </a:pPr>
            <a:endParaRPr lang="de-DE" dirty="0"/>
          </a:p>
        </p:txBody>
      </p:sp>
      <p:pic>
        <p:nvPicPr>
          <p:cNvPr id="6" name="Grafik 5"/>
          <p:cNvPicPr>
            <a:picLocks noChangeAspect="1"/>
          </p:cNvPicPr>
          <p:nvPr/>
        </p:nvPicPr>
        <p:blipFill>
          <a:blip r:embed="rId3"/>
          <a:stretch>
            <a:fillRect/>
          </a:stretch>
        </p:blipFill>
        <p:spPr>
          <a:xfrm>
            <a:off x="467997" y="1252831"/>
            <a:ext cx="7957065" cy="4751249"/>
          </a:xfrm>
          <a:prstGeom prst="rect">
            <a:avLst/>
          </a:prstGeom>
        </p:spPr>
      </p:pic>
      <p:pic>
        <p:nvPicPr>
          <p:cNvPr id="7" name="Grafik 6"/>
          <p:cNvPicPr>
            <a:picLocks noChangeAspect="1"/>
          </p:cNvPicPr>
          <p:nvPr/>
        </p:nvPicPr>
        <p:blipFill>
          <a:blip r:embed="rId4"/>
          <a:stretch>
            <a:fillRect/>
          </a:stretch>
        </p:blipFill>
        <p:spPr>
          <a:xfrm>
            <a:off x="2419756" y="3015099"/>
            <a:ext cx="5687238" cy="2597752"/>
          </a:xfrm>
          <a:prstGeom prst="rect">
            <a:avLst/>
          </a:prstGeom>
        </p:spPr>
      </p:pic>
      <p:cxnSp>
        <p:nvCxnSpPr>
          <p:cNvPr id="9" name="Gerade Verbindung mit Pfeil 8"/>
          <p:cNvCxnSpPr>
            <a:stCxn id="15" idx="0"/>
          </p:cNvCxnSpPr>
          <p:nvPr/>
        </p:nvCxnSpPr>
        <p:spPr>
          <a:xfrm flipH="1" flipV="1">
            <a:off x="600714" y="3100039"/>
            <a:ext cx="438306" cy="403476"/>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p:nvPr/>
        </p:nvCxnSpPr>
        <p:spPr>
          <a:xfrm flipV="1">
            <a:off x="4839629" y="1334549"/>
            <a:ext cx="0" cy="583461"/>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feld 14"/>
          <p:cNvSpPr txBox="1"/>
          <p:nvPr/>
        </p:nvSpPr>
        <p:spPr>
          <a:xfrm>
            <a:off x="215786" y="3503515"/>
            <a:ext cx="1646468" cy="553998"/>
          </a:xfrm>
          <a:prstGeom prst="rect">
            <a:avLst/>
          </a:prstGeom>
          <a:solidFill>
            <a:srgbClr val="C00000"/>
          </a:solidFill>
          <a:ln w="44450">
            <a:solidFill>
              <a:srgbClr val="C00000"/>
            </a:solidFill>
          </a:ln>
        </p:spPr>
        <p:txBody>
          <a:bodyPr wrap="square" lIns="0" tIns="0" rIns="0" bIns="0" rtlCol="0">
            <a:spAutoFit/>
          </a:bodyPr>
          <a:lstStyle/>
          <a:p>
            <a:pPr algn="ctr"/>
            <a:r>
              <a:rPr lang="de-DE" dirty="0" smtClean="0">
                <a:solidFill>
                  <a:schemeClr val="bg1"/>
                </a:solidFill>
              </a:rPr>
              <a:t>1. Relevanten Tag markieren</a:t>
            </a:r>
          </a:p>
        </p:txBody>
      </p:sp>
      <p:sp>
        <p:nvSpPr>
          <p:cNvPr id="17" name="Textfeld 16"/>
          <p:cNvSpPr txBox="1"/>
          <p:nvPr/>
        </p:nvSpPr>
        <p:spPr>
          <a:xfrm>
            <a:off x="4016395" y="1936853"/>
            <a:ext cx="1646468" cy="553998"/>
          </a:xfrm>
          <a:prstGeom prst="rect">
            <a:avLst/>
          </a:prstGeom>
          <a:solidFill>
            <a:srgbClr val="C00000"/>
          </a:solidFill>
          <a:ln w="44450">
            <a:solidFill>
              <a:srgbClr val="C00000"/>
            </a:solidFill>
          </a:ln>
        </p:spPr>
        <p:txBody>
          <a:bodyPr wrap="square" lIns="0" tIns="0" rIns="0" bIns="0" rtlCol="0">
            <a:spAutoFit/>
          </a:bodyPr>
          <a:lstStyle/>
          <a:p>
            <a:pPr algn="ctr"/>
            <a:r>
              <a:rPr lang="de-DE" dirty="0" smtClean="0">
                <a:solidFill>
                  <a:schemeClr val="bg1"/>
                </a:solidFill>
              </a:rPr>
              <a:t>2. Button klicken</a:t>
            </a:r>
          </a:p>
        </p:txBody>
      </p:sp>
      <p:sp>
        <p:nvSpPr>
          <p:cNvPr id="18" name="Textfeld 17"/>
          <p:cNvSpPr txBox="1"/>
          <p:nvPr/>
        </p:nvSpPr>
        <p:spPr>
          <a:xfrm>
            <a:off x="6207572" y="1985005"/>
            <a:ext cx="1646468" cy="553998"/>
          </a:xfrm>
          <a:prstGeom prst="rect">
            <a:avLst/>
          </a:prstGeom>
          <a:solidFill>
            <a:srgbClr val="C00000"/>
          </a:solidFill>
          <a:ln w="44450">
            <a:solidFill>
              <a:srgbClr val="C00000"/>
            </a:solidFill>
          </a:ln>
        </p:spPr>
        <p:txBody>
          <a:bodyPr wrap="square" lIns="0" tIns="0" rIns="0" bIns="0" rtlCol="0">
            <a:spAutoFit/>
          </a:bodyPr>
          <a:lstStyle/>
          <a:p>
            <a:pPr algn="ctr"/>
            <a:r>
              <a:rPr lang="de-DE" dirty="0">
                <a:solidFill>
                  <a:schemeClr val="bg1"/>
                </a:solidFill>
              </a:rPr>
              <a:t>3</a:t>
            </a:r>
            <a:r>
              <a:rPr lang="de-DE" dirty="0" smtClean="0">
                <a:solidFill>
                  <a:schemeClr val="bg1"/>
                </a:solidFill>
              </a:rPr>
              <a:t>. Fenster öffnet sich</a:t>
            </a:r>
          </a:p>
        </p:txBody>
      </p:sp>
      <p:cxnSp>
        <p:nvCxnSpPr>
          <p:cNvPr id="19" name="Gerade Verbindung mit Pfeil 18"/>
          <p:cNvCxnSpPr>
            <a:endCxn id="7" idx="0"/>
          </p:cNvCxnSpPr>
          <p:nvPr/>
        </p:nvCxnSpPr>
        <p:spPr>
          <a:xfrm flipH="1">
            <a:off x="5263375" y="2262004"/>
            <a:ext cx="944196" cy="753095"/>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2026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Fehlerkorrekturen in CatsXT</a:t>
            </a:r>
            <a:br>
              <a:rPr lang="de-DE" dirty="0" smtClean="0"/>
            </a:br>
            <a:r>
              <a:rPr lang="de-DE" dirty="0" smtClean="0"/>
              <a:t>Fall 1: Bereits Daten vorhanden</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p:txBody>
      </p:sp>
      <p:sp>
        <p:nvSpPr>
          <p:cNvPr id="4" name="Foliennummernplatzhalter 3"/>
          <p:cNvSpPr>
            <a:spLocks noGrp="1"/>
          </p:cNvSpPr>
          <p:nvPr>
            <p:ph type="sldNum" sz="quarter" idx="12"/>
          </p:nvPr>
        </p:nvSpPr>
        <p:spPr/>
        <p:txBody>
          <a:bodyPr/>
          <a:lstStyle/>
          <a:p>
            <a:fld id="{68A8039C-867F-E04C-A141-D8F6CB4F57B5}" type="slidenum">
              <a:rPr lang="de-DE" smtClean="0"/>
              <a:pPr/>
              <a:t>15</a:t>
            </a:fld>
            <a:endParaRPr lang="de-DE"/>
          </a:p>
        </p:txBody>
      </p:sp>
      <p:sp>
        <p:nvSpPr>
          <p:cNvPr id="5" name="Inhaltsplatzhalter 4"/>
          <p:cNvSpPr>
            <a:spLocks noGrp="1"/>
          </p:cNvSpPr>
          <p:nvPr>
            <p:ph sz="quarter" idx="13"/>
          </p:nvPr>
        </p:nvSpPr>
        <p:spPr>
          <a:xfrm>
            <a:off x="467998" y="1412605"/>
            <a:ext cx="8209275" cy="4591475"/>
          </a:xfrm>
        </p:spPr>
        <p:txBody>
          <a:bodyPr/>
          <a:lstStyle/>
          <a:p>
            <a:pPr marL="0" indent="0">
              <a:buNone/>
            </a:pPr>
            <a:r>
              <a:rPr lang="de-DE" dirty="0" smtClean="0"/>
              <a:t/>
            </a:r>
            <a:br>
              <a:rPr lang="de-DE" dirty="0" smtClean="0"/>
            </a:br>
            <a:r>
              <a:rPr lang="de-DE" dirty="0" smtClean="0"/>
              <a:t/>
            </a:r>
            <a:br>
              <a:rPr lang="de-DE" dirty="0" smtClean="0"/>
            </a:br>
            <a:endParaRPr lang="de-DE" dirty="0" smtClean="0"/>
          </a:p>
          <a:p>
            <a:pPr marL="0" indent="0">
              <a:buNone/>
            </a:pPr>
            <a:endParaRPr lang="de-DE" dirty="0"/>
          </a:p>
        </p:txBody>
      </p:sp>
      <p:pic>
        <p:nvPicPr>
          <p:cNvPr id="7" name="Grafik 6"/>
          <p:cNvPicPr>
            <a:picLocks noChangeAspect="1"/>
          </p:cNvPicPr>
          <p:nvPr/>
        </p:nvPicPr>
        <p:blipFill rotWithShape="1">
          <a:blip r:embed="rId3"/>
          <a:srcRect t="4207" r="31852"/>
          <a:stretch/>
        </p:blipFill>
        <p:spPr>
          <a:xfrm>
            <a:off x="1147485" y="1605776"/>
            <a:ext cx="6850299" cy="4398303"/>
          </a:xfrm>
          <a:prstGeom prst="rect">
            <a:avLst/>
          </a:prstGeom>
        </p:spPr>
      </p:pic>
      <p:sp>
        <p:nvSpPr>
          <p:cNvPr id="8" name="Textfeld 7"/>
          <p:cNvSpPr txBox="1"/>
          <p:nvPr/>
        </p:nvSpPr>
        <p:spPr>
          <a:xfrm>
            <a:off x="3367087" y="3564884"/>
            <a:ext cx="1646468" cy="553998"/>
          </a:xfrm>
          <a:prstGeom prst="rect">
            <a:avLst/>
          </a:prstGeom>
          <a:solidFill>
            <a:srgbClr val="C00000"/>
          </a:solidFill>
          <a:ln w="44450">
            <a:solidFill>
              <a:srgbClr val="C00000"/>
            </a:solidFill>
          </a:ln>
        </p:spPr>
        <p:txBody>
          <a:bodyPr wrap="square" lIns="0" tIns="0" rIns="0" bIns="0" rtlCol="0">
            <a:spAutoFit/>
          </a:bodyPr>
          <a:lstStyle/>
          <a:p>
            <a:pPr algn="ctr"/>
            <a:r>
              <a:rPr lang="de-DE" dirty="0" smtClean="0">
                <a:solidFill>
                  <a:schemeClr val="bg1"/>
                </a:solidFill>
              </a:rPr>
              <a:t>Korrektur einzelner Zeiten</a:t>
            </a:r>
          </a:p>
        </p:txBody>
      </p:sp>
      <p:cxnSp>
        <p:nvCxnSpPr>
          <p:cNvPr id="9" name="Gerade Verbindung mit Pfeil 8"/>
          <p:cNvCxnSpPr>
            <a:stCxn id="8" idx="1"/>
          </p:cNvCxnSpPr>
          <p:nvPr/>
        </p:nvCxnSpPr>
        <p:spPr>
          <a:xfrm flipH="1" flipV="1">
            <a:off x="2364059" y="3287886"/>
            <a:ext cx="1003028" cy="553997"/>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3367087" y="2811788"/>
            <a:ext cx="1646468" cy="553998"/>
          </a:xfrm>
          <a:prstGeom prst="rect">
            <a:avLst/>
          </a:prstGeom>
          <a:solidFill>
            <a:srgbClr val="C00000"/>
          </a:solidFill>
          <a:ln w="44450">
            <a:solidFill>
              <a:srgbClr val="C00000"/>
            </a:solidFill>
          </a:ln>
        </p:spPr>
        <p:txBody>
          <a:bodyPr wrap="square" lIns="0" tIns="0" rIns="0" bIns="0" rtlCol="0">
            <a:spAutoFit/>
          </a:bodyPr>
          <a:lstStyle/>
          <a:p>
            <a:pPr algn="ctr"/>
            <a:r>
              <a:rPr lang="de-DE" dirty="0" smtClean="0">
                <a:solidFill>
                  <a:schemeClr val="bg1"/>
                </a:solidFill>
              </a:rPr>
              <a:t>Korrektur des Zeitereignisses</a:t>
            </a:r>
          </a:p>
        </p:txBody>
      </p:sp>
      <p:cxnSp>
        <p:nvCxnSpPr>
          <p:cNvPr id="12" name="Gerade Verbindung mit Pfeil 11"/>
          <p:cNvCxnSpPr>
            <a:stCxn id="11" idx="1"/>
          </p:cNvCxnSpPr>
          <p:nvPr/>
        </p:nvCxnSpPr>
        <p:spPr>
          <a:xfrm flipH="1">
            <a:off x="2988527" y="3088787"/>
            <a:ext cx="378560" cy="0"/>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feld 17"/>
          <p:cNvSpPr txBox="1"/>
          <p:nvPr/>
        </p:nvSpPr>
        <p:spPr>
          <a:xfrm>
            <a:off x="2865573" y="4809573"/>
            <a:ext cx="3356053" cy="553998"/>
          </a:xfrm>
          <a:prstGeom prst="rect">
            <a:avLst/>
          </a:prstGeom>
          <a:solidFill>
            <a:srgbClr val="C00000"/>
          </a:solidFill>
          <a:ln w="44450">
            <a:solidFill>
              <a:srgbClr val="C00000"/>
            </a:solidFill>
          </a:ln>
        </p:spPr>
        <p:txBody>
          <a:bodyPr wrap="square" lIns="0" tIns="0" rIns="0" bIns="0" rtlCol="0">
            <a:spAutoFit/>
          </a:bodyPr>
          <a:lstStyle/>
          <a:p>
            <a:pPr algn="ctr"/>
            <a:r>
              <a:rPr lang="de-DE" dirty="0" smtClean="0">
                <a:solidFill>
                  <a:schemeClr val="bg1"/>
                </a:solidFill>
              </a:rPr>
              <a:t>Löschung eines Zeitereignisses bei Doppelbuchung</a:t>
            </a:r>
          </a:p>
        </p:txBody>
      </p:sp>
      <p:cxnSp>
        <p:nvCxnSpPr>
          <p:cNvPr id="19" name="Gerade Verbindung mit Pfeil 18"/>
          <p:cNvCxnSpPr>
            <a:stCxn id="18" idx="1"/>
          </p:cNvCxnSpPr>
          <p:nvPr/>
        </p:nvCxnSpPr>
        <p:spPr>
          <a:xfrm flipH="1">
            <a:off x="2364059" y="5086572"/>
            <a:ext cx="501514" cy="0"/>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a:stCxn id="18" idx="1"/>
          </p:cNvCxnSpPr>
          <p:nvPr/>
        </p:nvCxnSpPr>
        <p:spPr>
          <a:xfrm flipH="1" flipV="1">
            <a:off x="1349299" y="3456878"/>
            <a:ext cx="1516274" cy="1629694"/>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feld 25"/>
          <p:cNvSpPr txBox="1"/>
          <p:nvPr/>
        </p:nvSpPr>
        <p:spPr>
          <a:xfrm>
            <a:off x="5551823" y="2344258"/>
            <a:ext cx="2310130" cy="830997"/>
          </a:xfrm>
          <a:prstGeom prst="rect">
            <a:avLst/>
          </a:prstGeom>
          <a:solidFill>
            <a:srgbClr val="C00000"/>
          </a:solidFill>
          <a:ln w="44450">
            <a:solidFill>
              <a:srgbClr val="C00000"/>
            </a:solidFill>
          </a:ln>
        </p:spPr>
        <p:txBody>
          <a:bodyPr wrap="square" lIns="0" tIns="0" rIns="0" bIns="0" rtlCol="0">
            <a:spAutoFit/>
          </a:bodyPr>
          <a:lstStyle/>
          <a:p>
            <a:pPr algn="ctr"/>
            <a:r>
              <a:rPr lang="de-DE" dirty="0" smtClean="0">
                <a:solidFill>
                  <a:schemeClr val="bg1"/>
                </a:solidFill>
              </a:rPr>
              <a:t>Hinzufügen eines Zeitereignisses bei vergessener Buchung</a:t>
            </a:r>
          </a:p>
        </p:txBody>
      </p:sp>
      <p:cxnSp>
        <p:nvCxnSpPr>
          <p:cNvPr id="27" name="Gerade Verbindung mit Pfeil 26"/>
          <p:cNvCxnSpPr/>
          <p:nvPr/>
        </p:nvCxnSpPr>
        <p:spPr>
          <a:xfrm flipH="1" flipV="1">
            <a:off x="2486722" y="2085278"/>
            <a:ext cx="3065101" cy="674478"/>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Gerade Verbindung mit Pfeil 28"/>
          <p:cNvCxnSpPr>
            <a:stCxn id="26" idx="1"/>
          </p:cNvCxnSpPr>
          <p:nvPr/>
        </p:nvCxnSpPr>
        <p:spPr>
          <a:xfrm flipH="1" flipV="1">
            <a:off x="3481005" y="2068293"/>
            <a:ext cx="2070818" cy="691464"/>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a:stCxn id="26" idx="1"/>
          </p:cNvCxnSpPr>
          <p:nvPr/>
        </p:nvCxnSpPr>
        <p:spPr>
          <a:xfrm flipH="1" flipV="1">
            <a:off x="4672361" y="2068292"/>
            <a:ext cx="879462" cy="691465"/>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Gerade Verbindung mit Pfeil 33"/>
          <p:cNvCxnSpPr>
            <a:stCxn id="26" idx="0"/>
          </p:cNvCxnSpPr>
          <p:nvPr/>
        </p:nvCxnSpPr>
        <p:spPr>
          <a:xfrm flipV="1">
            <a:off x="6706888" y="2068292"/>
            <a:ext cx="329532" cy="275966"/>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794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Fehlerkorrekturen in CatsXT</a:t>
            </a:r>
            <a:br>
              <a:rPr lang="de-DE" dirty="0" smtClean="0"/>
            </a:br>
            <a:r>
              <a:rPr lang="de-DE" dirty="0" smtClean="0"/>
              <a:t>Fall 2: Noch keine Daten vorhanden</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p:txBody>
      </p:sp>
      <p:sp>
        <p:nvSpPr>
          <p:cNvPr id="4" name="Foliennummernplatzhalter 3"/>
          <p:cNvSpPr>
            <a:spLocks noGrp="1"/>
          </p:cNvSpPr>
          <p:nvPr>
            <p:ph type="sldNum" sz="quarter" idx="12"/>
          </p:nvPr>
        </p:nvSpPr>
        <p:spPr/>
        <p:txBody>
          <a:bodyPr/>
          <a:lstStyle/>
          <a:p>
            <a:fld id="{68A8039C-867F-E04C-A141-D8F6CB4F57B5}" type="slidenum">
              <a:rPr lang="de-DE" smtClean="0"/>
              <a:pPr/>
              <a:t>16</a:t>
            </a:fld>
            <a:endParaRPr lang="de-DE"/>
          </a:p>
        </p:txBody>
      </p:sp>
      <p:sp>
        <p:nvSpPr>
          <p:cNvPr id="5" name="Inhaltsplatzhalter 4"/>
          <p:cNvSpPr>
            <a:spLocks noGrp="1"/>
          </p:cNvSpPr>
          <p:nvPr>
            <p:ph sz="quarter" idx="13"/>
          </p:nvPr>
        </p:nvSpPr>
        <p:spPr>
          <a:xfrm>
            <a:off x="467998" y="1412605"/>
            <a:ext cx="8209275" cy="4591475"/>
          </a:xfrm>
        </p:spPr>
        <p:txBody>
          <a:bodyPr/>
          <a:lstStyle/>
          <a:p>
            <a:pPr marL="0" indent="0">
              <a:buNone/>
            </a:pPr>
            <a:r>
              <a:rPr lang="de-DE" dirty="0" smtClean="0"/>
              <a:t/>
            </a:r>
            <a:br>
              <a:rPr lang="de-DE" dirty="0" smtClean="0"/>
            </a:br>
            <a:r>
              <a:rPr lang="de-DE" dirty="0" smtClean="0"/>
              <a:t/>
            </a:r>
            <a:br>
              <a:rPr lang="de-DE" dirty="0" smtClean="0"/>
            </a:br>
            <a:endParaRPr lang="de-DE" dirty="0" smtClean="0"/>
          </a:p>
          <a:p>
            <a:pPr marL="0" indent="0">
              <a:buNone/>
            </a:pPr>
            <a:endParaRPr lang="de-DE" dirty="0"/>
          </a:p>
        </p:txBody>
      </p:sp>
      <p:pic>
        <p:nvPicPr>
          <p:cNvPr id="6" name="Grafik 5"/>
          <p:cNvPicPr>
            <a:picLocks noChangeAspect="1"/>
          </p:cNvPicPr>
          <p:nvPr/>
        </p:nvPicPr>
        <p:blipFill>
          <a:blip r:embed="rId3"/>
          <a:stretch>
            <a:fillRect/>
          </a:stretch>
        </p:blipFill>
        <p:spPr>
          <a:xfrm>
            <a:off x="467997" y="1252831"/>
            <a:ext cx="7957065" cy="4751249"/>
          </a:xfrm>
          <a:prstGeom prst="rect">
            <a:avLst/>
          </a:prstGeom>
        </p:spPr>
      </p:pic>
      <p:cxnSp>
        <p:nvCxnSpPr>
          <p:cNvPr id="9" name="Gerade Verbindung mit Pfeil 8"/>
          <p:cNvCxnSpPr>
            <a:stCxn id="15" idx="0"/>
          </p:cNvCxnSpPr>
          <p:nvPr/>
        </p:nvCxnSpPr>
        <p:spPr>
          <a:xfrm flipH="1" flipV="1">
            <a:off x="600714" y="3100039"/>
            <a:ext cx="438306" cy="403476"/>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p:nvPr/>
        </p:nvCxnSpPr>
        <p:spPr>
          <a:xfrm flipV="1">
            <a:off x="4839629" y="1334549"/>
            <a:ext cx="0" cy="583461"/>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feld 14"/>
          <p:cNvSpPr txBox="1"/>
          <p:nvPr/>
        </p:nvSpPr>
        <p:spPr>
          <a:xfrm>
            <a:off x="215786" y="3503515"/>
            <a:ext cx="1646468" cy="553998"/>
          </a:xfrm>
          <a:prstGeom prst="rect">
            <a:avLst/>
          </a:prstGeom>
          <a:solidFill>
            <a:srgbClr val="C00000"/>
          </a:solidFill>
          <a:ln w="44450">
            <a:solidFill>
              <a:srgbClr val="C00000"/>
            </a:solidFill>
          </a:ln>
        </p:spPr>
        <p:txBody>
          <a:bodyPr wrap="square" lIns="0" tIns="0" rIns="0" bIns="0" rtlCol="0">
            <a:spAutoFit/>
          </a:bodyPr>
          <a:lstStyle/>
          <a:p>
            <a:pPr algn="ctr"/>
            <a:r>
              <a:rPr lang="de-DE" dirty="0" smtClean="0">
                <a:solidFill>
                  <a:schemeClr val="bg1"/>
                </a:solidFill>
              </a:rPr>
              <a:t>1. Relevanten Tag markieren</a:t>
            </a:r>
          </a:p>
        </p:txBody>
      </p:sp>
      <p:sp>
        <p:nvSpPr>
          <p:cNvPr id="17" name="Textfeld 16"/>
          <p:cNvSpPr txBox="1"/>
          <p:nvPr/>
        </p:nvSpPr>
        <p:spPr>
          <a:xfrm>
            <a:off x="4016395" y="1936853"/>
            <a:ext cx="1646468" cy="553998"/>
          </a:xfrm>
          <a:prstGeom prst="rect">
            <a:avLst/>
          </a:prstGeom>
          <a:solidFill>
            <a:srgbClr val="C00000"/>
          </a:solidFill>
          <a:ln w="44450">
            <a:solidFill>
              <a:srgbClr val="C00000"/>
            </a:solidFill>
          </a:ln>
        </p:spPr>
        <p:txBody>
          <a:bodyPr wrap="square" lIns="0" tIns="0" rIns="0" bIns="0" rtlCol="0">
            <a:spAutoFit/>
          </a:bodyPr>
          <a:lstStyle/>
          <a:p>
            <a:pPr algn="ctr"/>
            <a:r>
              <a:rPr lang="de-DE" dirty="0" smtClean="0">
                <a:solidFill>
                  <a:schemeClr val="bg1"/>
                </a:solidFill>
              </a:rPr>
              <a:t>2. Button klicken</a:t>
            </a:r>
          </a:p>
        </p:txBody>
      </p:sp>
      <p:sp>
        <p:nvSpPr>
          <p:cNvPr id="18" name="Textfeld 17"/>
          <p:cNvSpPr txBox="1"/>
          <p:nvPr/>
        </p:nvSpPr>
        <p:spPr>
          <a:xfrm>
            <a:off x="6207572" y="1985005"/>
            <a:ext cx="1646468" cy="553998"/>
          </a:xfrm>
          <a:prstGeom prst="rect">
            <a:avLst/>
          </a:prstGeom>
          <a:solidFill>
            <a:srgbClr val="C00000"/>
          </a:solidFill>
          <a:ln w="44450">
            <a:solidFill>
              <a:srgbClr val="C00000"/>
            </a:solidFill>
          </a:ln>
        </p:spPr>
        <p:txBody>
          <a:bodyPr wrap="square" lIns="0" tIns="0" rIns="0" bIns="0" rtlCol="0">
            <a:spAutoFit/>
          </a:bodyPr>
          <a:lstStyle/>
          <a:p>
            <a:pPr algn="ctr"/>
            <a:r>
              <a:rPr lang="de-DE" dirty="0">
                <a:solidFill>
                  <a:schemeClr val="bg1"/>
                </a:solidFill>
              </a:rPr>
              <a:t>3</a:t>
            </a:r>
            <a:r>
              <a:rPr lang="de-DE" dirty="0" smtClean="0">
                <a:solidFill>
                  <a:schemeClr val="bg1"/>
                </a:solidFill>
              </a:rPr>
              <a:t>. Fenster öffnet sich</a:t>
            </a:r>
          </a:p>
        </p:txBody>
      </p:sp>
      <p:cxnSp>
        <p:nvCxnSpPr>
          <p:cNvPr id="19" name="Gerade Verbindung mit Pfeil 18"/>
          <p:cNvCxnSpPr>
            <a:endCxn id="7" idx="0"/>
          </p:cNvCxnSpPr>
          <p:nvPr/>
        </p:nvCxnSpPr>
        <p:spPr>
          <a:xfrm flipH="1">
            <a:off x="5263375" y="2262004"/>
            <a:ext cx="944196" cy="753095"/>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8" name="Grafik 7"/>
          <p:cNvPicPr>
            <a:picLocks noChangeAspect="1"/>
          </p:cNvPicPr>
          <p:nvPr/>
        </p:nvPicPr>
        <p:blipFill>
          <a:blip r:embed="rId4"/>
          <a:stretch>
            <a:fillRect/>
          </a:stretch>
        </p:blipFill>
        <p:spPr>
          <a:xfrm>
            <a:off x="3091020" y="3015099"/>
            <a:ext cx="4105275" cy="1724025"/>
          </a:xfrm>
          <a:prstGeom prst="rect">
            <a:avLst/>
          </a:prstGeom>
        </p:spPr>
      </p:pic>
    </p:spTree>
    <p:extLst>
      <p:ext uri="{BB962C8B-B14F-4D97-AF65-F5344CB8AC3E}">
        <p14:creationId xmlns:p14="http://schemas.microsoft.com/office/powerpoint/2010/main" val="2275729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p:cNvPicPr/>
          <p:nvPr/>
        </p:nvPicPr>
        <p:blipFill rotWithShape="1">
          <a:blip r:embed="rId3"/>
          <a:srcRect l="50186" t="64993" r="23609" b="26410"/>
          <a:stretch/>
        </p:blipFill>
        <p:spPr bwMode="auto">
          <a:xfrm>
            <a:off x="467998" y="1796420"/>
            <a:ext cx="7951173" cy="1214409"/>
          </a:xfrm>
          <a:prstGeom prst="rect">
            <a:avLst/>
          </a:prstGeom>
          <a:ln>
            <a:noFill/>
          </a:ln>
          <a:extLst>
            <a:ext uri="{53640926-AAD7-44D8-BBD7-CCE9431645EC}">
              <a14:shadowObscured xmlns:a14="http://schemas.microsoft.com/office/drawing/2010/main"/>
            </a:ext>
          </a:extLst>
        </p:spPr>
      </p:pic>
      <p:sp>
        <p:nvSpPr>
          <p:cNvPr id="2" name="Titel 1"/>
          <p:cNvSpPr>
            <a:spLocks noGrp="1"/>
          </p:cNvSpPr>
          <p:nvPr>
            <p:ph type="title"/>
          </p:nvPr>
        </p:nvSpPr>
        <p:spPr/>
        <p:txBody>
          <a:bodyPr/>
          <a:lstStyle/>
          <a:p>
            <a:r>
              <a:rPr lang="de-DE" dirty="0" smtClean="0"/>
              <a:t>Fehlerkorrekturen in CatsXT</a:t>
            </a:r>
            <a:br>
              <a:rPr lang="de-DE" dirty="0" smtClean="0"/>
            </a:br>
            <a:r>
              <a:rPr lang="de-DE" dirty="0" smtClean="0"/>
              <a:t>Fall 2: Noch keine Daten vorhanden</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p:txBody>
      </p:sp>
      <p:sp>
        <p:nvSpPr>
          <p:cNvPr id="4" name="Foliennummernplatzhalter 3"/>
          <p:cNvSpPr>
            <a:spLocks noGrp="1"/>
          </p:cNvSpPr>
          <p:nvPr>
            <p:ph type="sldNum" sz="quarter" idx="12"/>
          </p:nvPr>
        </p:nvSpPr>
        <p:spPr/>
        <p:txBody>
          <a:bodyPr/>
          <a:lstStyle/>
          <a:p>
            <a:fld id="{68A8039C-867F-E04C-A141-D8F6CB4F57B5}" type="slidenum">
              <a:rPr lang="de-DE" smtClean="0"/>
              <a:pPr/>
              <a:t>17</a:t>
            </a:fld>
            <a:endParaRPr lang="de-DE"/>
          </a:p>
        </p:txBody>
      </p:sp>
      <p:sp>
        <p:nvSpPr>
          <p:cNvPr id="5" name="Inhaltsplatzhalter 4"/>
          <p:cNvSpPr>
            <a:spLocks noGrp="1"/>
          </p:cNvSpPr>
          <p:nvPr>
            <p:ph sz="quarter" idx="13"/>
          </p:nvPr>
        </p:nvSpPr>
        <p:spPr>
          <a:xfrm>
            <a:off x="467998" y="1412605"/>
            <a:ext cx="8209275" cy="4591475"/>
          </a:xfrm>
        </p:spPr>
        <p:txBody>
          <a:bodyPr/>
          <a:lstStyle/>
          <a:p>
            <a:pPr marL="0" indent="0">
              <a:buNone/>
            </a:pPr>
            <a:r>
              <a:rPr lang="de-DE" dirty="0" smtClean="0"/>
              <a:t/>
            </a:r>
            <a:br>
              <a:rPr lang="de-DE" dirty="0" smtClean="0"/>
            </a:br>
            <a:r>
              <a:rPr lang="de-DE" dirty="0" smtClean="0"/>
              <a:t/>
            </a:r>
            <a:br>
              <a:rPr lang="de-DE" dirty="0" smtClean="0"/>
            </a:br>
            <a:endParaRPr lang="de-DE" dirty="0" smtClean="0"/>
          </a:p>
          <a:p>
            <a:pPr marL="0" indent="0">
              <a:buNone/>
            </a:pPr>
            <a:endParaRPr lang="de-DE" dirty="0"/>
          </a:p>
        </p:txBody>
      </p:sp>
      <p:sp>
        <p:nvSpPr>
          <p:cNvPr id="18" name="Textfeld 17"/>
          <p:cNvSpPr txBox="1"/>
          <p:nvPr/>
        </p:nvSpPr>
        <p:spPr>
          <a:xfrm>
            <a:off x="3267017" y="1986991"/>
            <a:ext cx="3356053" cy="553998"/>
          </a:xfrm>
          <a:prstGeom prst="rect">
            <a:avLst/>
          </a:prstGeom>
          <a:solidFill>
            <a:srgbClr val="C00000"/>
          </a:solidFill>
          <a:ln w="44450">
            <a:solidFill>
              <a:srgbClr val="C00000"/>
            </a:solidFill>
          </a:ln>
        </p:spPr>
        <p:txBody>
          <a:bodyPr wrap="square" lIns="0" tIns="0" rIns="0" bIns="0" rtlCol="0">
            <a:spAutoFit/>
          </a:bodyPr>
          <a:lstStyle/>
          <a:p>
            <a:pPr algn="ctr"/>
            <a:r>
              <a:rPr lang="de-DE" dirty="0" smtClean="0">
                <a:solidFill>
                  <a:schemeClr val="bg1"/>
                </a:solidFill>
              </a:rPr>
              <a:t>1. In das Feld der Kommen-Buchung klicken</a:t>
            </a:r>
          </a:p>
        </p:txBody>
      </p:sp>
      <p:cxnSp>
        <p:nvCxnSpPr>
          <p:cNvPr id="19" name="Gerade Verbindung mit Pfeil 18"/>
          <p:cNvCxnSpPr/>
          <p:nvPr/>
        </p:nvCxnSpPr>
        <p:spPr>
          <a:xfrm flipH="1">
            <a:off x="2765503" y="2231860"/>
            <a:ext cx="501514" cy="0"/>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 name="Grafik 5"/>
          <p:cNvPicPr>
            <a:picLocks noChangeAspect="1"/>
          </p:cNvPicPr>
          <p:nvPr/>
        </p:nvPicPr>
        <p:blipFill>
          <a:blip r:embed="rId4"/>
          <a:stretch>
            <a:fillRect/>
          </a:stretch>
        </p:blipFill>
        <p:spPr>
          <a:xfrm>
            <a:off x="1854385" y="3056495"/>
            <a:ext cx="2013481" cy="1303693"/>
          </a:xfrm>
          <a:prstGeom prst="rect">
            <a:avLst/>
          </a:prstGeom>
        </p:spPr>
      </p:pic>
      <p:sp>
        <p:nvSpPr>
          <p:cNvPr id="21" name="Textfeld 20"/>
          <p:cNvSpPr txBox="1"/>
          <p:nvPr/>
        </p:nvSpPr>
        <p:spPr>
          <a:xfrm>
            <a:off x="4594543" y="3209926"/>
            <a:ext cx="3356053" cy="553998"/>
          </a:xfrm>
          <a:prstGeom prst="rect">
            <a:avLst/>
          </a:prstGeom>
          <a:solidFill>
            <a:srgbClr val="C00000"/>
          </a:solidFill>
          <a:ln w="44450">
            <a:solidFill>
              <a:srgbClr val="C00000"/>
            </a:solidFill>
          </a:ln>
        </p:spPr>
        <p:txBody>
          <a:bodyPr wrap="square" lIns="0" tIns="0" rIns="0" bIns="0" rtlCol="0">
            <a:spAutoFit/>
          </a:bodyPr>
          <a:lstStyle/>
          <a:p>
            <a:pPr algn="ctr"/>
            <a:r>
              <a:rPr lang="de-DE" dirty="0" smtClean="0">
                <a:solidFill>
                  <a:schemeClr val="bg1"/>
                </a:solidFill>
              </a:rPr>
              <a:t>2. Fenster öffnet sich; Richtige Zeit eingeben; Grünes Häkchen</a:t>
            </a:r>
          </a:p>
        </p:txBody>
      </p:sp>
      <p:cxnSp>
        <p:nvCxnSpPr>
          <p:cNvPr id="22" name="Gerade Verbindung mit Pfeil 21"/>
          <p:cNvCxnSpPr>
            <a:stCxn id="21" idx="1"/>
            <a:endCxn id="6" idx="3"/>
          </p:cNvCxnSpPr>
          <p:nvPr/>
        </p:nvCxnSpPr>
        <p:spPr>
          <a:xfrm flipH="1">
            <a:off x="3867866" y="3486925"/>
            <a:ext cx="726677" cy="221417"/>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feld 15"/>
          <p:cNvSpPr txBox="1"/>
          <p:nvPr/>
        </p:nvSpPr>
        <p:spPr>
          <a:xfrm>
            <a:off x="467998" y="4836284"/>
            <a:ext cx="7943848" cy="83099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e-DE" dirty="0" smtClean="0"/>
              <a:t>Bei Gehen-Buchung wiederholen</a:t>
            </a:r>
          </a:p>
          <a:p>
            <a:pPr marL="285750" indent="-285750">
              <a:buFont typeface="Arial" panose="020B0604020202020204" pitchFamily="34" charset="0"/>
              <a:buChar char="•"/>
            </a:pPr>
            <a:r>
              <a:rPr lang="de-DE" dirty="0" smtClean="0"/>
              <a:t>Falls Pausen eingefügt werden sollen, nach dem Sichern wie in Fall 1</a:t>
            </a:r>
          </a:p>
          <a:p>
            <a:pPr marL="285750" indent="-285750">
              <a:buFont typeface="Arial" panose="020B0604020202020204" pitchFamily="34" charset="0"/>
              <a:buChar char="•"/>
            </a:pPr>
            <a:r>
              <a:rPr lang="de-DE" dirty="0" smtClean="0"/>
              <a:t>Nutzung z. B. bei ganztägigen Geschäftsreisen</a:t>
            </a:r>
          </a:p>
        </p:txBody>
      </p:sp>
    </p:spTree>
    <p:extLst>
      <p:ext uri="{BB962C8B-B14F-4D97-AF65-F5344CB8AC3E}">
        <p14:creationId xmlns:p14="http://schemas.microsoft.com/office/powerpoint/2010/main" val="310646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Fehlerkorrekturen in CatsXT</a:t>
            </a:r>
            <a:br>
              <a:rPr lang="de-DE" dirty="0" smtClean="0"/>
            </a:br>
            <a:r>
              <a:rPr lang="de-DE" dirty="0" smtClean="0">
                <a:solidFill>
                  <a:srgbClr val="FF0000"/>
                </a:solidFill>
              </a:rPr>
              <a:t>Speichern</a:t>
            </a:r>
            <a:r>
              <a:rPr lang="de-DE" dirty="0" smtClean="0"/>
              <a:t> nicht vergessen!</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a:p>
            <a:endParaRPr lang="de-DE" dirty="0"/>
          </a:p>
        </p:txBody>
      </p:sp>
      <p:sp>
        <p:nvSpPr>
          <p:cNvPr id="4" name="Foliennummernplatzhalter 3"/>
          <p:cNvSpPr>
            <a:spLocks noGrp="1"/>
          </p:cNvSpPr>
          <p:nvPr>
            <p:ph type="sldNum" sz="quarter" idx="12"/>
          </p:nvPr>
        </p:nvSpPr>
        <p:spPr/>
        <p:txBody>
          <a:bodyPr/>
          <a:lstStyle/>
          <a:p>
            <a:fld id="{68A8039C-867F-E04C-A141-D8F6CB4F57B5}" type="slidenum">
              <a:rPr lang="de-DE" smtClean="0"/>
              <a:pPr/>
              <a:t>18</a:t>
            </a:fld>
            <a:endParaRPr lang="de-DE"/>
          </a:p>
        </p:txBody>
      </p:sp>
      <p:sp>
        <p:nvSpPr>
          <p:cNvPr id="5" name="Inhaltsplatzhalter 4"/>
          <p:cNvSpPr>
            <a:spLocks noGrp="1"/>
          </p:cNvSpPr>
          <p:nvPr>
            <p:ph sz="quarter" idx="13"/>
          </p:nvPr>
        </p:nvSpPr>
        <p:spPr>
          <a:xfrm>
            <a:off x="467998" y="1412605"/>
            <a:ext cx="8209275" cy="4591475"/>
          </a:xfrm>
        </p:spPr>
        <p:txBody>
          <a:bodyPr/>
          <a:lstStyle/>
          <a:p>
            <a:pPr marL="0" indent="0">
              <a:buNone/>
            </a:pPr>
            <a:r>
              <a:rPr lang="de-DE" dirty="0" smtClean="0"/>
              <a:t/>
            </a:r>
            <a:br>
              <a:rPr lang="de-DE" dirty="0" smtClean="0"/>
            </a:br>
            <a:r>
              <a:rPr lang="de-DE" dirty="0" smtClean="0"/>
              <a:t/>
            </a:r>
            <a:br>
              <a:rPr lang="de-DE" dirty="0" smtClean="0"/>
            </a:br>
            <a:endParaRPr lang="de-DE" dirty="0" smtClean="0"/>
          </a:p>
          <a:p>
            <a:pPr marL="0" indent="0">
              <a:buNone/>
            </a:pPr>
            <a:endParaRPr lang="de-DE" dirty="0"/>
          </a:p>
        </p:txBody>
      </p:sp>
      <p:pic>
        <p:nvPicPr>
          <p:cNvPr id="6" name="Grafik 5"/>
          <p:cNvPicPr>
            <a:picLocks noChangeAspect="1"/>
          </p:cNvPicPr>
          <p:nvPr/>
        </p:nvPicPr>
        <p:blipFill>
          <a:blip r:embed="rId3"/>
          <a:stretch>
            <a:fillRect/>
          </a:stretch>
        </p:blipFill>
        <p:spPr>
          <a:xfrm>
            <a:off x="467997" y="1252831"/>
            <a:ext cx="7957065" cy="4751249"/>
          </a:xfrm>
          <a:prstGeom prst="rect">
            <a:avLst/>
          </a:prstGeom>
        </p:spPr>
      </p:pic>
      <p:pic>
        <p:nvPicPr>
          <p:cNvPr id="7" name="Grafik 6"/>
          <p:cNvPicPr>
            <a:picLocks noChangeAspect="1"/>
          </p:cNvPicPr>
          <p:nvPr/>
        </p:nvPicPr>
        <p:blipFill>
          <a:blip r:embed="rId4"/>
          <a:stretch>
            <a:fillRect/>
          </a:stretch>
        </p:blipFill>
        <p:spPr>
          <a:xfrm>
            <a:off x="2419756" y="3015099"/>
            <a:ext cx="5687238" cy="2597752"/>
          </a:xfrm>
          <a:prstGeom prst="rect">
            <a:avLst/>
          </a:prstGeom>
        </p:spPr>
      </p:pic>
      <p:pic>
        <p:nvPicPr>
          <p:cNvPr id="14" name="Grafik 13"/>
          <p:cNvPicPr>
            <a:picLocks noChangeAspect="1"/>
          </p:cNvPicPr>
          <p:nvPr/>
        </p:nvPicPr>
        <p:blipFill>
          <a:blip r:embed="rId5"/>
          <a:stretch>
            <a:fillRect/>
          </a:stretch>
        </p:blipFill>
        <p:spPr>
          <a:xfrm flipH="1" flipV="1">
            <a:off x="7593397" y="5428853"/>
            <a:ext cx="368573" cy="183998"/>
          </a:xfrm>
          <a:prstGeom prst="rect">
            <a:avLst/>
          </a:prstGeom>
          <a:ln w="22225">
            <a:solidFill>
              <a:srgbClr val="FF0000"/>
            </a:solidFill>
          </a:ln>
        </p:spPr>
      </p:pic>
      <p:pic>
        <p:nvPicPr>
          <p:cNvPr id="16" name="Grafik 15"/>
          <p:cNvPicPr>
            <a:picLocks noChangeAspect="1"/>
          </p:cNvPicPr>
          <p:nvPr/>
        </p:nvPicPr>
        <p:blipFill>
          <a:blip r:embed="rId5"/>
          <a:stretch>
            <a:fillRect/>
          </a:stretch>
        </p:blipFill>
        <p:spPr>
          <a:xfrm flipH="1" flipV="1">
            <a:off x="1958310" y="1220158"/>
            <a:ext cx="385495" cy="192446"/>
          </a:xfrm>
          <a:prstGeom prst="rect">
            <a:avLst/>
          </a:prstGeom>
          <a:ln w="22225">
            <a:solidFill>
              <a:srgbClr val="FF0000"/>
            </a:solidFill>
          </a:ln>
        </p:spPr>
      </p:pic>
    </p:spTree>
    <p:extLst>
      <p:ext uri="{BB962C8B-B14F-4D97-AF65-F5344CB8AC3E}">
        <p14:creationId xmlns:p14="http://schemas.microsoft.com/office/powerpoint/2010/main" val="500498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dirty="0"/>
              <a:t>Elektronische Zeiterfassung  Essen, 26.02.2019</a:t>
            </a:r>
          </a:p>
          <a:p>
            <a:endParaRPr lang="de-DE" dirty="0"/>
          </a:p>
        </p:txBody>
      </p:sp>
      <p:sp>
        <p:nvSpPr>
          <p:cNvPr id="3" name="Foliennummernplatzhalter 2"/>
          <p:cNvSpPr>
            <a:spLocks noGrp="1"/>
          </p:cNvSpPr>
          <p:nvPr>
            <p:ph type="sldNum" sz="quarter" idx="12"/>
          </p:nvPr>
        </p:nvSpPr>
        <p:spPr/>
        <p:txBody>
          <a:bodyPr/>
          <a:lstStyle/>
          <a:p>
            <a:fld id="{68A8039C-867F-E04C-A141-D8F6CB4F57B5}" type="slidenum">
              <a:rPr lang="de-DE" smtClean="0"/>
              <a:pPr/>
              <a:t>19</a:t>
            </a:fld>
            <a:endParaRPr lang="de-DE"/>
          </a:p>
        </p:txBody>
      </p:sp>
      <p:sp>
        <p:nvSpPr>
          <p:cNvPr id="4" name="Titel 3"/>
          <p:cNvSpPr>
            <a:spLocks noGrp="1"/>
          </p:cNvSpPr>
          <p:nvPr>
            <p:ph type="ctrTitle"/>
          </p:nvPr>
        </p:nvSpPr>
        <p:spPr/>
        <p:txBody>
          <a:bodyPr/>
          <a:lstStyle/>
          <a:p>
            <a:r>
              <a:rPr lang="de-DE" dirty="0" smtClean="0"/>
              <a:t>Pausenregelungen</a:t>
            </a:r>
            <a:endParaRPr lang="de-DE" dirty="0"/>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890913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dirty="0"/>
              <a:t>Elektronische </a:t>
            </a:r>
            <a:r>
              <a:rPr lang="de-DE" dirty="0" smtClean="0"/>
              <a:t>Zeiterfassung  Essen, 26.02.2019</a:t>
            </a:r>
            <a:endParaRPr lang="de-DE" dirty="0"/>
          </a:p>
        </p:txBody>
      </p:sp>
      <p:sp>
        <p:nvSpPr>
          <p:cNvPr id="3" name="Foliennummernplatzhalter 2"/>
          <p:cNvSpPr>
            <a:spLocks noGrp="1"/>
          </p:cNvSpPr>
          <p:nvPr>
            <p:ph type="sldNum" sz="quarter" idx="12"/>
          </p:nvPr>
        </p:nvSpPr>
        <p:spPr/>
        <p:txBody>
          <a:bodyPr/>
          <a:lstStyle/>
          <a:p>
            <a:fld id="{68A8039C-867F-E04C-A141-D8F6CB4F57B5}" type="slidenum">
              <a:rPr lang="de-DE" smtClean="0"/>
              <a:pPr/>
              <a:t>2</a:t>
            </a:fld>
            <a:endParaRPr lang="de-DE"/>
          </a:p>
        </p:txBody>
      </p:sp>
      <p:sp>
        <p:nvSpPr>
          <p:cNvPr id="4" name="Titel 3"/>
          <p:cNvSpPr>
            <a:spLocks noGrp="1"/>
          </p:cNvSpPr>
          <p:nvPr>
            <p:ph type="ctrTitle"/>
          </p:nvPr>
        </p:nvSpPr>
        <p:spPr/>
        <p:txBody>
          <a:bodyPr/>
          <a:lstStyle/>
          <a:p>
            <a:r>
              <a:rPr lang="de-DE" dirty="0" smtClean="0"/>
              <a:t>Grundsätzliches</a:t>
            </a:r>
            <a:endParaRPr lang="de-DE" dirty="0"/>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2949222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Pausen</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a:p>
            <a:endParaRPr lang="de-DE" dirty="0"/>
          </a:p>
        </p:txBody>
      </p:sp>
      <p:sp>
        <p:nvSpPr>
          <p:cNvPr id="4" name="Foliennummernplatzhalter 3"/>
          <p:cNvSpPr>
            <a:spLocks noGrp="1"/>
          </p:cNvSpPr>
          <p:nvPr>
            <p:ph type="sldNum" sz="quarter" idx="12"/>
          </p:nvPr>
        </p:nvSpPr>
        <p:spPr/>
        <p:txBody>
          <a:bodyPr/>
          <a:lstStyle/>
          <a:p>
            <a:fld id="{68A8039C-867F-E04C-A141-D8F6CB4F57B5}" type="slidenum">
              <a:rPr lang="de-DE" smtClean="0"/>
              <a:pPr/>
              <a:t>20</a:t>
            </a:fld>
            <a:endParaRPr lang="de-DE"/>
          </a:p>
        </p:txBody>
      </p:sp>
      <p:sp>
        <p:nvSpPr>
          <p:cNvPr id="5" name="Inhaltsplatzhalter 4"/>
          <p:cNvSpPr>
            <a:spLocks noGrp="1"/>
          </p:cNvSpPr>
          <p:nvPr>
            <p:ph sz="quarter" idx="13"/>
          </p:nvPr>
        </p:nvSpPr>
        <p:spPr>
          <a:xfrm>
            <a:off x="467998" y="1412605"/>
            <a:ext cx="8209275" cy="4591475"/>
          </a:xfrm>
        </p:spPr>
        <p:txBody>
          <a:bodyPr/>
          <a:lstStyle/>
          <a:p>
            <a:r>
              <a:rPr lang="de-DE" dirty="0" smtClean="0"/>
              <a:t>Vorgaben des Gesetzgebers:</a:t>
            </a:r>
            <a:br>
              <a:rPr lang="de-DE" dirty="0" smtClean="0"/>
            </a:br>
            <a:r>
              <a:rPr lang="de-DE" dirty="0" smtClean="0"/>
              <a:t>Arbeitszeit &gt; 6 Stunden: Insgesamt 30 Minuten Pause</a:t>
            </a:r>
            <a:br>
              <a:rPr lang="de-DE" dirty="0" smtClean="0"/>
            </a:br>
            <a:r>
              <a:rPr lang="de-DE" dirty="0" smtClean="0"/>
              <a:t>Arbeitszeit &gt; 9 Stunden: Insgesamt 45 Minuten Pause</a:t>
            </a:r>
            <a:endParaRPr lang="de-DE" dirty="0"/>
          </a:p>
          <a:p>
            <a:pPr>
              <a:buNone/>
            </a:pPr>
            <a:endParaRPr lang="de-DE" sz="600" dirty="0"/>
          </a:p>
          <a:p>
            <a:r>
              <a:rPr lang="de-DE" dirty="0"/>
              <a:t>Grundsätzlich stellt das System die Einhaltung der gesetzlichen V</a:t>
            </a:r>
            <a:r>
              <a:rPr lang="de-DE" dirty="0" smtClean="0"/>
              <a:t>orschriften sicher: Bucht </a:t>
            </a:r>
            <a:r>
              <a:rPr lang="de-DE" dirty="0"/>
              <a:t>ein Mitarbeiter weniger Pause </a:t>
            </a:r>
            <a:r>
              <a:rPr lang="de-DE" dirty="0" smtClean="0"/>
              <a:t>als </a:t>
            </a:r>
            <a:r>
              <a:rPr lang="de-DE" dirty="0"/>
              <a:t>der Gesetzgeber vorschreibt, so wird ihm die Differenz </a:t>
            </a:r>
            <a:r>
              <a:rPr lang="de-DE" dirty="0" smtClean="0"/>
              <a:t>(anteilig) zusätzlich </a:t>
            </a:r>
            <a:r>
              <a:rPr lang="de-DE" dirty="0"/>
              <a:t>von seiner Anwesenheit abgezogen.</a:t>
            </a:r>
          </a:p>
          <a:p>
            <a:pPr marL="0" indent="0">
              <a:buNone/>
            </a:pPr>
            <a:r>
              <a:rPr lang="de-DE" dirty="0" smtClean="0"/>
              <a:t/>
            </a:r>
            <a:br>
              <a:rPr lang="de-DE" dirty="0" smtClean="0"/>
            </a:br>
            <a:r>
              <a:rPr lang="de-DE" dirty="0" smtClean="0"/>
              <a:t/>
            </a:r>
            <a:br>
              <a:rPr lang="de-DE" dirty="0" smtClean="0"/>
            </a:br>
            <a:endParaRPr lang="de-DE" dirty="0" smtClean="0"/>
          </a:p>
          <a:p>
            <a:pPr marL="0" indent="0">
              <a:buNone/>
            </a:pPr>
            <a:endParaRPr lang="de-DE" dirty="0"/>
          </a:p>
        </p:txBody>
      </p:sp>
    </p:spTree>
    <p:extLst>
      <p:ext uri="{BB962C8B-B14F-4D97-AF65-F5344CB8AC3E}">
        <p14:creationId xmlns:p14="http://schemas.microsoft.com/office/powerpoint/2010/main" val="1704194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Pausenberechnung</a:t>
            </a:r>
          </a:p>
        </p:txBody>
      </p:sp>
      <p:sp>
        <p:nvSpPr>
          <p:cNvPr id="3" name="Fußzeilenplatzhalter 2"/>
          <p:cNvSpPr>
            <a:spLocks noGrp="1"/>
          </p:cNvSpPr>
          <p:nvPr>
            <p:ph type="ftr" sz="quarter" idx="11"/>
          </p:nvPr>
        </p:nvSpPr>
        <p:spPr/>
        <p:txBody>
          <a:bodyPr/>
          <a:lstStyle/>
          <a:p>
            <a:r>
              <a:rPr lang="de-DE" dirty="0"/>
              <a:t>Elektronische Zeiterfassung  Essen, 26.02.2019</a:t>
            </a:r>
          </a:p>
        </p:txBody>
      </p:sp>
      <p:sp>
        <p:nvSpPr>
          <p:cNvPr id="4" name="Foliennummernplatzhalter 3"/>
          <p:cNvSpPr>
            <a:spLocks noGrp="1"/>
          </p:cNvSpPr>
          <p:nvPr>
            <p:ph type="sldNum" sz="quarter" idx="12"/>
          </p:nvPr>
        </p:nvSpPr>
        <p:spPr/>
        <p:txBody>
          <a:bodyPr/>
          <a:lstStyle/>
          <a:p>
            <a:fld id="{68A8039C-867F-E04C-A141-D8F6CB4F57B5}" type="slidenum">
              <a:rPr lang="de-DE" smtClean="0"/>
              <a:pPr/>
              <a:t>21</a:t>
            </a:fld>
            <a:endParaRPr lang="de-DE"/>
          </a:p>
        </p:txBody>
      </p:sp>
      <p:sp>
        <p:nvSpPr>
          <p:cNvPr id="5" name="Inhaltsplatzhalter 4"/>
          <p:cNvSpPr>
            <a:spLocks noGrp="1"/>
          </p:cNvSpPr>
          <p:nvPr>
            <p:ph sz="quarter" idx="13"/>
          </p:nvPr>
        </p:nvSpPr>
        <p:spPr/>
        <p:txBody>
          <a:bodyPr/>
          <a:lstStyle/>
          <a:p>
            <a:r>
              <a:rPr lang="de-DE" dirty="0"/>
              <a:t>Anwesenheit &lt;/= 6 Stunden: Kein Pausenabzug</a:t>
            </a:r>
            <a:br>
              <a:rPr lang="de-DE" dirty="0"/>
            </a:br>
            <a:r>
              <a:rPr lang="de-DE" i="1" dirty="0"/>
              <a:t>Ausbuchen nach 5 h 35 min: Kein Abzug</a:t>
            </a:r>
            <a:r>
              <a:rPr lang="de-DE" dirty="0"/>
              <a:t/>
            </a:r>
            <a:br>
              <a:rPr lang="de-DE" dirty="0"/>
            </a:br>
            <a:endParaRPr lang="de-DE" dirty="0"/>
          </a:p>
          <a:p>
            <a:r>
              <a:rPr lang="de-DE" dirty="0"/>
              <a:t>Anwesenheit zwischen 6 h 01 min und 6 h 30 min: Abzug der Zeit &gt; 6 h</a:t>
            </a:r>
            <a:br>
              <a:rPr lang="de-DE" dirty="0"/>
            </a:br>
            <a:r>
              <a:rPr lang="de-DE" i="1" dirty="0"/>
              <a:t>Ausbuchen nach 6 h 17 min: Abzug von 17 min (anteilige Pause)</a:t>
            </a:r>
            <a:br>
              <a:rPr lang="de-DE" i="1" dirty="0"/>
            </a:br>
            <a:endParaRPr lang="de-DE" i="1" dirty="0"/>
          </a:p>
          <a:p>
            <a:r>
              <a:rPr lang="de-DE" dirty="0"/>
              <a:t>Anwesenheit zwischen 6 h 31 min und 9 h 30 min: Abzug von 30 min</a:t>
            </a:r>
            <a:br>
              <a:rPr lang="de-DE" dirty="0"/>
            </a:br>
            <a:r>
              <a:rPr lang="de-DE" i="1" dirty="0"/>
              <a:t>Ausbuchen nach 7 h 15 min: Abzug von 30 min</a:t>
            </a:r>
            <a:br>
              <a:rPr lang="de-DE" i="1" dirty="0"/>
            </a:br>
            <a:endParaRPr lang="de-DE" i="1" dirty="0"/>
          </a:p>
          <a:p>
            <a:r>
              <a:rPr lang="de-DE" dirty="0"/>
              <a:t>Anwesenheit zwischen 9 h 31 min und 9 h 45 min: Abzug der Zeit &gt; 9 h</a:t>
            </a:r>
            <a:br>
              <a:rPr lang="de-DE" dirty="0"/>
            </a:br>
            <a:r>
              <a:rPr lang="de-DE" i="1" dirty="0"/>
              <a:t>Ausbuchen nach 9 h 36 min: Abzug von 36 min (anteilige Pause)</a:t>
            </a:r>
            <a:br>
              <a:rPr lang="de-DE" i="1" dirty="0"/>
            </a:br>
            <a:endParaRPr lang="de-DE" i="1" dirty="0"/>
          </a:p>
          <a:p>
            <a:r>
              <a:rPr lang="de-DE" dirty="0"/>
              <a:t>Anwesenheit &gt; 9 h 45 min: Abzug von 45 min</a:t>
            </a:r>
            <a:br>
              <a:rPr lang="de-DE" dirty="0"/>
            </a:br>
            <a:r>
              <a:rPr lang="de-DE" i="1" dirty="0"/>
              <a:t>Ausbuchen nach 9 h 54 min: Abzug von 45 min</a:t>
            </a:r>
            <a:endParaRPr lang="de-DE" dirty="0"/>
          </a:p>
        </p:txBody>
      </p:sp>
    </p:spTree>
    <p:extLst>
      <p:ext uri="{BB962C8B-B14F-4D97-AF65-F5344CB8AC3E}">
        <p14:creationId xmlns:p14="http://schemas.microsoft.com/office/powerpoint/2010/main" val="2351667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Abgabe Des Zeitnachweises</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a:p>
            <a:endParaRPr lang="de-DE" dirty="0"/>
          </a:p>
          <a:p>
            <a:endParaRPr lang="de-DE" dirty="0"/>
          </a:p>
        </p:txBody>
      </p:sp>
      <p:sp>
        <p:nvSpPr>
          <p:cNvPr id="4" name="Foliennummernplatzhalter 3"/>
          <p:cNvSpPr>
            <a:spLocks noGrp="1"/>
          </p:cNvSpPr>
          <p:nvPr>
            <p:ph type="sldNum" sz="quarter" idx="12"/>
          </p:nvPr>
        </p:nvSpPr>
        <p:spPr/>
        <p:txBody>
          <a:bodyPr/>
          <a:lstStyle/>
          <a:p>
            <a:fld id="{68A8039C-867F-E04C-A141-D8F6CB4F57B5}" type="slidenum">
              <a:rPr lang="de-DE" smtClean="0"/>
              <a:pPr/>
              <a:t>22</a:t>
            </a:fld>
            <a:endParaRPr lang="de-DE"/>
          </a:p>
        </p:txBody>
      </p:sp>
      <p:sp>
        <p:nvSpPr>
          <p:cNvPr id="5" name="Inhaltsplatzhalter 4"/>
          <p:cNvSpPr>
            <a:spLocks noGrp="1"/>
          </p:cNvSpPr>
          <p:nvPr>
            <p:ph sz="quarter" idx="13"/>
          </p:nvPr>
        </p:nvSpPr>
        <p:spPr>
          <a:xfrm>
            <a:off x="467998" y="1412605"/>
            <a:ext cx="8209275" cy="4591475"/>
          </a:xfrm>
        </p:spPr>
        <p:txBody>
          <a:bodyPr/>
          <a:lstStyle/>
          <a:p>
            <a:r>
              <a:rPr lang="de-DE" dirty="0" smtClean="0"/>
              <a:t>Die Mitarbeitenden müssen</a:t>
            </a:r>
          </a:p>
          <a:p>
            <a:pPr lvl="1">
              <a:buFont typeface="Wingdings" panose="05000000000000000000" pitchFamily="2" charset="2"/>
              <a:buChar char="Ø"/>
            </a:pPr>
            <a:r>
              <a:rPr lang="de-DE" dirty="0"/>
              <a:t>m</a:t>
            </a:r>
            <a:r>
              <a:rPr lang="de-DE" dirty="0" smtClean="0"/>
              <a:t>onatlich </a:t>
            </a:r>
            <a:r>
              <a:rPr lang="de-DE" dirty="0"/>
              <a:t>und zwar </a:t>
            </a:r>
            <a:r>
              <a:rPr lang="de-DE" dirty="0" smtClean="0"/>
              <a:t>spätestens </a:t>
            </a:r>
            <a:r>
              <a:rPr lang="de-DE" dirty="0"/>
              <a:t>am 2. Werktag des </a:t>
            </a:r>
            <a:r>
              <a:rPr lang="de-DE" dirty="0" smtClean="0"/>
              <a:t>Folgemonats</a:t>
            </a:r>
            <a:endParaRPr lang="de-DE" dirty="0"/>
          </a:p>
          <a:p>
            <a:pPr lvl="1">
              <a:buFont typeface="Wingdings" panose="05000000000000000000" pitchFamily="2" charset="2"/>
              <a:buChar char="Ø"/>
            </a:pPr>
            <a:r>
              <a:rPr lang="de-DE" dirty="0" smtClean="0"/>
              <a:t>das erste Blatt ihres Zeitnachweises</a:t>
            </a:r>
          </a:p>
          <a:p>
            <a:pPr lvl="1">
              <a:buFont typeface="Wingdings" panose="05000000000000000000" pitchFamily="2" charset="2"/>
              <a:buChar char="Ø"/>
            </a:pPr>
            <a:r>
              <a:rPr lang="de-DE" dirty="0" smtClean="0"/>
              <a:t>unterzeichnet</a:t>
            </a:r>
          </a:p>
          <a:p>
            <a:pPr marL="269875" lvl="1" indent="0">
              <a:buNone/>
            </a:pPr>
            <a:r>
              <a:rPr lang="de-DE" dirty="0" smtClean="0"/>
              <a:t>dem Vorgesetzten zur Prüfung vorlegen.</a:t>
            </a:r>
          </a:p>
          <a:p>
            <a:pPr marL="269875" lvl="1" indent="0">
              <a:buNone/>
            </a:pPr>
            <a:endParaRPr lang="de-DE" dirty="0"/>
          </a:p>
          <a:p>
            <a:pPr marL="285875" indent="-285750"/>
            <a:r>
              <a:rPr lang="de-DE" dirty="0" smtClean="0"/>
              <a:t>Die Auszahlung der Mehrarbeitszuschläge wird noch geregelt.</a:t>
            </a:r>
          </a:p>
          <a:p>
            <a:pPr marL="0" indent="0">
              <a:buNone/>
            </a:pPr>
            <a:endParaRPr lang="de-DE" dirty="0"/>
          </a:p>
        </p:txBody>
      </p:sp>
    </p:spTree>
    <p:extLst>
      <p:ext uri="{BB962C8B-B14F-4D97-AF65-F5344CB8AC3E}">
        <p14:creationId xmlns:p14="http://schemas.microsoft.com/office/powerpoint/2010/main" val="3917876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Arztbesuch</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p:txBody>
      </p:sp>
      <p:sp>
        <p:nvSpPr>
          <p:cNvPr id="4" name="Foliennummernplatzhalter 3"/>
          <p:cNvSpPr>
            <a:spLocks noGrp="1"/>
          </p:cNvSpPr>
          <p:nvPr>
            <p:ph type="sldNum" sz="quarter" idx="12"/>
          </p:nvPr>
        </p:nvSpPr>
        <p:spPr/>
        <p:txBody>
          <a:bodyPr/>
          <a:lstStyle/>
          <a:p>
            <a:fld id="{68A8039C-867F-E04C-A141-D8F6CB4F57B5}" type="slidenum">
              <a:rPr lang="de-DE" smtClean="0"/>
              <a:pPr/>
              <a:t>23</a:t>
            </a:fld>
            <a:endParaRPr lang="de-DE"/>
          </a:p>
        </p:txBody>
      </p:sp>
      <p:sp>
        <p:nvSpPr>
          <p:cNvPr id="5" name="Inhaltsplatzhalter 4"/>
          <p:cNvSpPr>
            <a:spLocks noGrp="1"/>
          </p:cNvSpPr>
          <p:nvPr>
            <p:ph sz="quarter" idx="13"/>
          </p:nvPr>
        </p:nvSpPr>
        <p:spPr/>
        <p:txBody>
          <a:bodyPr/>
          <a:lstStyle/>
          <a:p>
            <a:r>
              <a:rPr lang="de-DE" dirty="0" smtClean="0"/>
              <a:t>Erfassung erfolgt über EPM nach dem Arztbesuch</a:t>
            </a:r>
            <a:endParaRPr lang="de-DE" dirty="0"/>
          </a:p>
        </p:txBody>
      </p:sp>
      <p:pic>
        <p:nvPicPr>
          <p:cNvPr id="8" name="Grafik 7"/>
          <p:cNvPicPr/>
          <p:nvPr/>
        </p:nvPicPr>
        <p:blipFill rotWithShape="1">
          <a:blip r:embed="rId2"/>
          <a:srcRect l="19865" t="29292" r="52086" b="13053"/>
          <a:stretch/>
        </p:blipFill>
        <p:spPr bwMode="auto">
          <a:xfrm>
            <a:off x="600712" y="1720207"/>
            <a:ext cx="3404870" cy="4374515"/>
          </a:xfrm>
          <a:prstGeom prst="rect">
            <a:avLst/>
          </a:prstGeom>
          <a:ln>
            <a:noFill/>
          </a:ln>
          <a:extLst>
            <a:ext uri="{53640926-AAD7-44D8-BBD7-CCE9431645EC}">
              <a14:shadowObscured xmlns:a14="http://schemas.microsoft.com/office/drawing/2010/main"/>
            </a:ext>
          </a:extLst>
        </p:spPr>
      </p:pic>
      <p:pic>
        <p:nvPicPr>
          <p:cNvPr id="12" name="Grafik 11"/>
          <p:cNvPicPr/>
          <p:nvPr/>
        </p:nvPicPr>
        <p:blipFill rotWithShape="1">
          <a:blip r:embed="rId3"/>
          <a:srcRect l="19751" t="23621" r="59594" b="40939"/>
          <a:stretch/>
        </p:blipFill>
        <p:spPr bwMode="auto">
          <a:xfrm>
            <a:off x="4445418" y="1720207"/>
            <a:ext cx="3785870" cy="40601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3499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Ausfallzeit aus Akutem </a:t>
            </a:r>
            <a:r>
              <a:rPr lang="de-DE" dirty="0" err="1" smtClean="0"/>
              <a:t>anlass</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p:txBody>
      </p:sp>
      <p:sp>
        <p:nvSpPr>
          <p:cNvPr id="4" name="Foliennummernplatzhalter 3"/>
          <p:cNvSpPr>
            <a:spLocks noGrp="1"/>
          </p:cNvSpPr>
          <p:nvPr>
            <p:ph type="sldNum" sz="quarter" idx="12"/>
          </p:nvPr>
        </p:nvSpPr>
        <p:spPr/>
        <p:txBody>
          <a:bodyPr/>
          <a:lstStyle/>
          <a:p>
            <a:fld id="{68A8039C-867F-E04C-A141-D8F6CB4F57B5}" type="slidenum">
              <a:rPr lang="de-DE" smtClean="0"/>
              <a:pPr/>
              <a:t>24</a:t>
            </a:fld>
            <a:endParaRPr lang="de-DE"/>
          </a:p>
        </p:txBody>
      </p:sp>
      <p:sp>
        <p:nvSpPr>
          <p:cNvPr id="5" name="Inhaltsplatzhalter 4"/>
          <p:cNvSpPr>
            <a:spLocks noGrp="1"/>
          </p:cNvSpPr>
          <p:nvPr>
            <p:ph sz="quarter" idx="13"/>
          </p:nvPr>
        </p:nvSpPr>
        <p:spPr/>
        <p:txBody>
          <a:bodyPr/>
          <a:lstStyle/>
          <a:p>
            <a:r>
              <a:rPr lang="de-DE" dirty="0" smtClean="0"/>
              <a:t>Bei Ausfallzeit aus akutem Anlass muss man sich am Terminal ausbuchen.</a:t>
            </a:r>
            <a:br>
              <a:rPr lang="de-DE" dirty="0" smtClean="0"/>
            </a:br>
            <a:endParaRPr lang="de-DE" dirty="0" smtClean="0"/>
          </a:p>
          <a:p>
            <a:r>
              <a:rPr lang="de-DE" dirty="0" smtClean="0"/>
              <a:t>Bei CATSXT muss der Mitarbeiter hinter das entsprechende Datum in die Bemerkungszeile eintragen, dass man untertägig krank geworden ist.</a:t>
            </a:r>
            <a:br>
              <a:rPr lang="de-DE" dirty="0" smtClean="0"/>
            </a:br>
            <a:endParaRPr lang="de-DE" dirty="0" smtClean="0"/>
          </a:p>
          <a:p>
            <a:r>
              <a:rPr lang="de-DE" dirty="0" smtClean="0"/>
              <a:t>Im Falle eines längeren Ausfalls (Krankenschein) wird die Zeit bei der Gehaltsabrechnung „gut geschrieben“. </a:t>
            </a:r>
            <a:br>
              <a:rPr lang="de-DE" dirty="0" smtClean="0"/>
            </a:br>
            <a:endParaRPr lang="de-DE" dirty="0" smtClean="0"/>
          </a:p>
          <a:p>
            <a:r>
              <a:rPr lang="de-DE" dirty="0" smtClean="0"/>
              <a:t>Im Falle eines kurzfristen Ausfalls muss darauf geachtet werden, ob die restliche Zeit „gut geschrieben“ wurde. Sollte das nicht der Fall sein, bitte die Ansprechpartner bei der Gehaltsabrechnung kontaktieren.</a:t>
            </a:r>
          </a:p>
          <a:p>
            <a:endParaRPr lang="de-DE" dirty="0" smtClean="0"/>
          </a:p>
          <a:p>
            <a:endParaRPr lang="de-DE" dirty="0"/>
          </a:p>
        </p:txBody>
      </p:sp>
    </p:spTree>
    <p:extLst>
      <p:ext uri="{BB962C8B-B14F-4D97-AF65-F5344CB8AC3E}">
        <p14:creationId xmlns:p14="http://schemas.microsoft.com/office/powerpoint/2010/main" val="2115043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Geschäftsreisen</a:t>
            </a:r>
          </a:p>
        </p:txBody>
      </p:sp>
      <p:sp>
        <p:nvSpPr>
          <p:cNvPr id="3" name="Fußzeilenplatzhalter 2"/>
          <p:cNvSpPr>
            <a:spLocks noGrp="1"/>
          </p:cNvSpPr>
          <p:nvPr>
            <p:ph type="ftr" sz="quarter" idx="11"/>
          </p:nvPr>
        </p:nvSpPr>
        <p:spPr/>
        <p:txBody>
          <a:bodyPr/>
          <a:lstStyle/>
          <a:p>
            <a:r>
              <a:rPr lang="de-DE" dirty="0" smtClean="0"/>
              <a:t>Elektronische Zeiterfassung  Essen, 26.02.2019</a:t>
            </a:r>
            <a:endParaRPr lang="de-DE" dirty="0"/>
          </a:p>
        </p:txBody>
      </p:sp>
      <p:sp>
        <p:nvSpPr>
          <p:cNvPr id="4" name="Foliennummernplatzhalter 3"/>
          <p:cNvSpPr>
            <a:spLocks noGrp="1"/>
          </p:cNvSpPr>
          <p:nvPr>
            <p:ph type="sldNum" sz="quarter" idx="12"/>
          </p:nvPr>
        </p:nvSpPr>
        <p:spPr/>
        <p:txBody>
          <a:bodyPr/>
          <a:lstStyle/>
          <a:p>
            <a:fld id="{68A8039C-867F-E04C-A141-D8F6CB4F57B5}" type="slidenum">
              <a:rPr lang="de-DE" smtClean="0"/>
              <a:pPr/>
              <a:t>25</a:t>
            </a:fld>
            <a:endParaRPr lang="de-DE"/>
          </a:p>
        </p:txBody>
      </p:sp>
      <p:sp>
        <p:nvSpPr>
          <p:cNvPr id="5" name="Inhaltsplatzhalter 4"/>
          <p:cNvSpPr>
            <a:spLocks noGrp="1"/>
          </p:cNvSpPr>
          <p:nvPr>
            <p:ph sz="quarter" idx="13"/>
          </p:nvPr>
        </p:nvSpPr>
        <p:spPr>
          <a:xfrm>
            <a:off x="467999" y="1180214"/>
            <a:ext cx="8204400" cy="4704833"/>
          </a:xfrm>
        </p:spPr>
        <p:txBody>
          <a:bodyPr/>
          <a:lstStyle/>
          <a:p>
            <a:pPr marL="0" indent="0">
              <a:buNone/>
            </a:pPr>
            <a:endParaRPr lang="de-DE" sz="1700" dirty="0" smtClean="0"/>
          </a:p>
          <a:p>
            <a:pPr marL="0" indent="0">
              <a:buNone/>
            </a:pPr>
            <a:r>
              <a:rPr lang="de-DE" sz="1700" dirty="0" smtClean="0"/>
              <a:t>Start </a:t>
            </a:r>
            <a:r>
              <a:rPr lang="de-DE" sz="1700" dirty="0"/>
              <a:t>von Zuhause:</a:t>
            </a:r>
          </a:p>
          <a:p>
            <a:r>
              <a:rPr lang="de-DE" sz="1700" dirty="0" err="1" smtClean="0"/>
              <a:t>Wegezeit</a:t>
            </a:r>
            <a:r>
              <a:rPr lang="de-DE" sz="1700" dirty="0" smtClean="0"/>
              <a:t> Haustür zu Haustür abzüglich von jeweils 30 Minuten. </a:t>
            </a:r>
            <a:r>
              <a:rPr lang="de-DE" sz="1700" dirty="0"/>
              <a:t/>
            </a:r>
            <a:br>
              <a:rPr lang="de-DE" sz="1700" dirty="0"/>
            </a:br>
            <a:r>
              <a:rPr lang="de-DE" sz="1700" dirty="0"/>
              <a:t>Weniger Abzug, wenn der normale Arbeitsweg kürzer ist.</a:t>
            </a:r>
            <a:br>
              <a:rPr lang="de-DE" sz="1700" dirty="0"/>
            </a:br>
            <a:endParaRPr lang="de-DE" sz="1700" dirty="0" smtClean="0"/>
          </a:p>
          <a:p>
            <a:endParaRPr lang="de-DE" sz="1700" dirty="0"/>
          </a:p>
          <a:p>
            <a:endParaRPr lang="de-DE" sz="700" dirty="0"/>
          </a:p>
          <a:p>
            <a:pPr marL="0" indent="0">
              <a:buNone/>
            </a:pPr>
            <a:r>
              <a:rPr lang="de-DE" sz="1700" dirty="0"/>
              <a:t/>
            </a:r>
            <a:br>
              <a:rPr lang="de-DE" sz="1700" dirty="0"/>
            </a:br>
            <a:r>
              <a:rPr lang="de-DE" sz="1700" dirty="0" smtClean="0"/>
              <a:t/>
            </a:r>
            <a:br>
              <a:rPr lang="de-DE" sz="1700" dirty="0" smtClean="0"/>
            </a:br>
            <a:r>
              <a:rPr lang="de-DE" sz="1700" dirty="0" smtClean="0"/>
              <a:t/>
            </a:r>
            <a:br>
              <a:rPr lang="de-DE" sz="1700" dirty="0" smtClean="0"/>
            </a:br>
            <a:r>
              <a:rPr lang="de-DE" sz="1700" dirty="0" smtClean="0"/>
              <a:t>Start </a:t>
            </a:r>
            <a:r>
              <a:rPr lang="de-DE" sz="1700" dirty="0"/>
              <a:t>vom Arbeitsplatz:</a:t>
            </a:r>
          </a:p>
          <a:p>
            <a:r>
              <a:rPr lang="de-DE" sz="1700" dirty="0" smtClean="0"/>
              <a:t>Kommen-Buchung </a:t>
            </a:r>
          </a:p>
          <a:p>
            <a:r>
              <a:rPr lang="de-DE" sz="1700" dirty="0" smtClean="0"/>
              <a:t>Manuelles Nachtragen, wann man im Hotel angekommen ist (Gehen-Buchung).</a:t>
            </a:r>
            <a:r>
              <a:rPr lang="de-DE" sz="1700" dirty="0"/>
              <a:t/>
            </a:r>
            <a:br>
              <a:rPr lang="de-DE" sz="1700" dirty="0"/>
            </a:br>
            <a:endParaRPr lang="de-DE" sz="700" dirty="0" smtClean="0"/>
          </a:p>
          <a:p>
            <a:endParaRPr lang="de-DE" dirty="0"/>
          </a:p>
        </p:txBody>
      </p:sp>
      <p:pic>
        <p:nvPicPr>
          <p:cNvPr id="6" name="Grafik 5"/>
          <p:cNvPicPr>
            <a:picLocks noChangeAspect="1"/>
          </p:cNvPicPr>
          <p:nvPr/>
        </p:nvPicPr>
        <p:blipFill>
          <a:blip r:embed="rId2"/>
          <a:stretch>
            <a:fillRect/>
          </a:stretch>
        </p:blipFill>
        <p:spPr>
          <a:xfrm>
            <a:off x="733425" y="2622884"/>
            <a:ext cx="7381875" cy="457200"/>
          </a:xfrm>
          <a:prstGeom prst="rect">
            <a:avLst/>
          </a:prstGeom>
        </p:spPr>
      </p:pic>
    </p:spTree>
    <p:extLst>
      <p:ext uri="{BB962C8B-B14F-4D97-AF65-F5344CB8AC3E}">
        <p14:creationId xmlns:p14="http://schemas.microsoft.com/office/powerpoint/2010/main" val="270520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Sonstiges</a:t>
            </a:r>
            <a:endParaRPr lang="de-DE" dirty="0"/>
          </a:p>
        </p:txBody>
      </p:sp>
      <p:sp>
        <p:nvSpPr>
          <p:cNvPr id="3" name="Fußzeilenplatzhalter 2"/>
          <p:cNvSpPr>
            <a:spLocks noGrp="1"/>
          </p:cNvSpPr>
          <p:nvPr>
            <p:ph type="ftr" sz="quarter" idx="11"/>
          </p:nvPr>
        </p:nvSpPr>
        <p:spPr/>
        <p:txBody>
          <a:bodyPr/>
          <a:lstStyle/>
          <a:p>
            <a:r>
              <a:rPr lang="de-DE" smtClean="0"/>
              <a:t>Name des Vortragenden │ Abteilung │ Ort, tt.mm.jjjj</a:t>
            </a:r>
            <a:endParaRPr lang="de-DE" dirty="0"/>
          </a:p>
        </p:txBody>
      </p:sp>
      <p:sp>
        <p:nvSpPr>
          <p:cNvPr id="4" name="Foliennummernplatzhalter 3"/>
          <p:cNvSpPr>
            <a:spLocks noGrp="1"/>
          </p:cNvSpPr>
          <p:nvPr>
            <p:ph type="sldNum" sz="quarter" idx="12"/>
          </p:nvPr>
        </p:nvSpPr>
        <p:spPr/>
        <p:txBody>
          <a:bodyPr/>
          <a:lstStyle/>
          <a:p>
            <a:fld id="{68A8039C-867F-E04C-A141-D8F6CB4F57B5}" type="slidenum">
              <a:rPr lang="de-DE" smtClean="0"/>
              <a:pPr/>
              <a:t>26</a:t>
            </a:fld>
            <a:endParaRPr lang="de-DE"/>
          </a:p>
        </p:txBody>
      </p:sp>
      <p:sp>
        <p:nvSpPr>
          <p:cNvPr id="5" name="Inhaltsplatzhalter 4"/>
          <p:cNvSpPr>
            <a:spLocks noGrp="1"/>
          </p:cNvSpPr>
          <p:nvPr>
            <p:ph sz="quarter" idx="13"/>
          </p:nvPr>
        </p:nvSpPr>
        <p:spPr/>
        <p:txBody>
          <a:bodyPr/>
          <a:lstStyle/>
          <a:p>
            <a:r>
              <a:rPr lang="de-DE" dirty="0" smtClean="0"/>
              <a:t>Bei Problemen bitte den Vorgesetzten kontaktieren.</a:t>
            </a:r>
            <a:br>
              <a:rPr lang="de-DE" dirty="0" smtClean="0"/>
            </a:br>
            <a:r>
              <a:rPr lang="de-DE" sz="800" dirty="0" smtClean="0"/>
              <a:t> </a:t>
            </a:r>
          </a:p>
          <a:p>
            <a:r>
              <a:rPr lang="de-DE" dirty="0" smtClean="0"/>
              <a:t>Das Handbuch „Elektronische Arbeitszeiterfassung mit </a:t>
            </a:r>
            <a:r>
              <a:rPr lang="de-DE" dirty="0" err="1" smtClean="0"/>
              <a:t>Getronik</a:t>
            </a:r>
            <a:r>
              <a:rPr lang="de-DE" dirty="0" smtClean="0"/>
              <a:t>“ wird auf </a:t>
            </a:r>
            <a:br>
              <a:rPr lang="de-DE" dirty="0" smtClean="0"/>
            </a:br>
            <a:r>
              <a:rPr lang="de-DE" dirty="0" smtClean="0"/>
              <a:t>TÜV NORD CERT GmbH angepasst (z.B. keine Zeitbeauftragte bei TN CERT für die elektronische Zeiterfassung)</a:t>
            </a:r>
            <a:br>
              <a:rPr lang="de-DE" dirty="0" smtClean="0"/>
            </a:br>
            <a:endParaRPr lang="de-DE" sz="800" dirty="0" smtClean="0"/>
          </a:p>
          <a:p>
            <a:r>
              <a:rPr lang="de-DE" dirty="0" smtClean="0"/>
              <a:t>Eine FAQ-Liste ist in Arbeit und wird auf der </a:t>
            </a:r>
            <a:r>
              <a:rPr lang="de-DE" dirty="0" err="1" smtClean="0"/>
              <a:t>Intranetseite</a:t>
            </a:r>
            <a:r>
              <a:rPr lang="de-DE" dirty="0" smtClean="0"/>
              <a:t> C30 veröffentlicht.</a:t>
            </a:r>
            <a:br>
              <a:rPr lang="de-DE" dirty="0" smtClean="0"/>
            </a:br>
            <a:endParaRPr lang="de-DE" sz="800" dirty="0" smtClean="0"/>
          </a:p>
          <a:p>
            <a:r>
              <a:rPr lang="de-DE" dirty="0"/>
              <a:t>Die </a:t>
            </a:r>
            <a:r>
              <a:rPr lang="de-DE" dirty="0" smtClean="0"/>
              <a:t>BV Arbeitszeit (ab 01.01.2013) </a:t>
            </a:r>
            <a:r>
              <a:rPr lang="de-DE" dirty="0"/>
              <a:t>sagt aus – im Kapitel 3.3 „Arbeitszeitraum“ (Zitat): „Der jeweilige Vorgesetzte ist berechtigt, im Zeitraum von 22:00 Uhr bis 6:00 Uhr die Arbeitsleistung zu untersagen.“</a:t>
            </a:r>
          </a:p>
          <a:p>
            <a:pPr marL="269875" indent="0">
              <a:buNone/>
            </a:pPr>
            <a:r>
              <a:rPr lang="de-DE" dirty="0" smtClean="0"/>
              <a:t>Dies wurde bereits von Herrn Drommershausen für die Mitarbeiter </a:t>
            </a:r>
            <a:r>
              <a:rPr lang="de-DE" smtClean="0"/>
              <a:t>des  ehemaligen Auftragsservices </a:t>
            </a:r>
            <a:r>
              <a:rPr lang="de-DE" dirty="0" smtClean="0"/>
              <a:t>sowie von Herrn Sen für die Mitarbeiter </a:t>
            </a:r>
            <a:r>
              <a:rPr lang="de-DE" smtClean="0"/>
              <a:t>des  ehemaligen Zertifizierungsservices </a:t>
            </a:r>
            <a:r>
              <a:rPr lang="de-DE" dirty="0" smtClean="0"/>
              <a:t>(die dem Geltungsbereich der BV unterliegen) genau so festgelegt! </a:t>
            </a:r>
            <a:br>
              <a:rPr lang="de-DE" dirty="0" smtClean="0"/>
            </a:br>
            <a:r>
              <a:rPr lang="de-DE" dirty="0" smtClean="0"/>
              <a:t>Hintergrund </a:t>
            </a:r>
            <a:r>
              <a:rPr lang="de-DE" dirty="0"/>
              <a:t>ist die Fürsorgepflicht des </a:t>
            </a:r>
            <a:r>
              <a:rPr lang="de-DE" dirty="0" smtClean="0"/>
              <a:t>Arbeitgebers.</a:t>
            </a:r>
            <a:endParaRPr lang="de-DE" dirty="0"/>
          </a:p>
          <a:p>
            <a:endParaRPr lang="de-DE" dirty="0" smtClean="0"/>
          </a:p>
        </p:txBody>
      </p:sp>
    </p:spTree>
    <p:extLst>
      <p:ext uri="{BB962C8B-B14F-4D97-AF65-F5344CB8AC3E}">
        <p14:creationId xmlns:p14="http://schemas.microsoft.com/office/powerpoint/2010/main" val="3261069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36"/>
          <p:cNvSpPr/>
          <p:nvPr/>
        </p:nvSpPr>
        <p:spPr>
          <a:xfrm>
            <a:off x="6886415" y="1412605"/>
            <a:ext cx="1786388" cy="356083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719485" y="1392121"/>
            <a:ext cx="1142769" cy="737762"/>
          </a:xfrm>
          <a:prstGeom prst="rect">
            <a:avLst/>
          </a:prstGeom>
          <a:solidFill>
            <a:schemeClr val="accent1">
              <a:lumMod val="20000"/>
              <a:lumOff val="80000"/>
            </a:schemeClr>
          </a:solidFill>
          <a:ln>
            <a:noFill/>
          </a:ln>
          <a:effectLst/>
          <a:scene3d>
            <a:camera prst="orthographicFront"/>
            <a:lightRig rig="soft" dir="t">
              <a:rot lat="0" lon="0" rev="15600000"/>
            </a:lightRig>
          </a:scene3d>
          <a:sp3d>
            <a:bevelT/>
          </a:sp3d>
        </p:spPr>
        <p:style>
          <a:lnRef idx="1">
            <a:schemeClr val="accent1"/>
          </a:lnRef>
          <a:fillRef idx="3">
            <a:schemeClr val="accent1"/>
          </a:fillRef>
          <a:effectRef idx="2">
            <a:schemeClr val="accent1"/>
          </a:effectRef>
          <a:fontRef idx="minor">
            <a:schemeClr val="lt1"/>
          </a:fontRef>
        </p:style>
        <p:txBody>
          <a:bodyPr rtlCol="0" anchor="ctr">
            <a:sp3d extrusionH="57150" prstMaterial="softEdge">
              <a:bevelT w="25400" h="38100"/>
            </a:sp3d>
          </a:bodyPr>
          <a:lstStyle/>
          <a:p>
            <a:pPr algn="ctr"/>
            <a:endParaRPr lang="de-DE" b="1">
              <a:ln/>
              <a:solidFill>
                <a:schemeClr val="accent4"/>
              </a:solidFill>
            </a:endParaRPr>
          </a:p>
        </p:txBody>
      </p:sp>
      <p:sp>
        <p:nvSpPr>
          <p:cNvPr id="2" name="Titel 1"/>
          <p:cNvSpPr>
            <a:spLocks noGrp="1"/>
          </p:cNvSpPr>
          <p:nvPr>
            <p:ph type="title"/>
          </p:nvPr>
        </p:nvSpPr>
        <p:spPr/>
        <p:txBody>
          <a:bodyPr/>
          <a:lstStyle/>
          <a:p>
            <a:r>
              <a:rPr lang="de-DE" dirty="0" smtClean="0"/>
              <a:t>Grundsätzliches:</a:t>
            </a:r>
            <a:br>
              <a:rPr lang="de-DE" dirty="0" smtClean="0"/>
            </a:br>
            <a:r>
              <a:rPr lang="de-DE" dirty="0" smtClean="0"/>
              <a:t>Wie funktioniert die Zeiterfassung?</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p:txBody>
      </p:sp>
      <p:sp>
        <p:nvSpPr>
          <p:cNvPr id="4" name="Foliennummernplatzhalter 3"/>
          <p:cNvSpPr>
            <a:spLocks noGrp="1"/>
          </p:cNvSpPr>
          <p:nvPr>
            <p:ph type="sldNum" sz="quarter" idx="12"/>
          </p:nvPr>
        </p:nvSpPr>
        <p:spPr/>
        <p:txBody>
          <a:bodyPr/>
          <a:lstStyle/>
          <a:p>
            <a:fld id="{68A8039C-867F-E04C-A141-D8F6CB4F57B5}" type="slidenum">
              <a:rPr lang="de-DE" smtClean="0"/>
              <a:pPr/>
              <a:t>3</a:t>
            </a:fld>
            <a:endParaRPr lang="de-DE"/>
          </a:p>
        </p:txBody>
      </p:sp>
      <p:sp>
        <p:nvSpPr>
          <p:cNvPr id="5" name="Inhaltsplatzhalter 4"/>
          <p:cNvSpPr>
            <a:spLocks noGrp="1"/>
          </p:cNvSpPr>
          <p:nvPr>
            <p:ph sz="quarter" idx="13"/>
          </p:nvPr>
        </p:nvSpPr>
        <p:spPr>
          <a:xfrm>
            <a:off x="467998" y="1412605"/>
            <a:ext cx="8209275" cy="4591475"/>
          </a:xfrm>
        </p:spPr>
        <p:txBody>
          <a:bodyPr/>
          <a:lstStyle/>
          <a:p>
            <a:pPr marL="0" indent="0">
              <a:buNone/>
            </a:pPr>
            <a:r>
              <a:rPr lang="de-DE" dirty="0" smtClean="0"/>
              <a:t/>
            </a:r>
            <a:br>
              <a:rPr lang="de-DE" dirty="0" smtClean="0"/>
            </a:br>
            <a:endParaRPr lang="de-DE" dirty="0" smtClean="0"/>
          </a:p>
          <a:p>
            <a:pPr marL="0" indent="0">
              <a:buNone/>
            </a:pPr>
            <a:r>
              <a:rPr lang="de-DE" dirty="0" smtClean="0"/>
              <a:t/>
            </a:r>
            <a:br>
              <a:rPr lang="de-DE" dirty="0" smtClean="0"/>
            </a:br>
            <a:endParaRPr lang="de-DE" dirty="0" smtClean="0"/>
          </a:p>
          <a:p>
            <a:pPr marL="0" indent="0">
              <a:buNone/>
            </a:pPr>
            <a:endParaRPr lang="de-DE" dirty="0"/>
          </a:p>
        </p:txBody>
      </p:sp>
      <p:sp>
        <p:nvSpPr>
          <p:cNvPr id="7" name="Textfeld 6"/>
          <p:cNvSpPr txBox="1"/>
          <p:nvPr/>
        </p:nvSpPr>
        <p:spPr>
          <a:xfrm>
            <a:off x="781048" y="1637891"/>
            <a:ext cx="1203868" cy="246221"/>
          </a:xfrm>
          <a:prstGeom prst="rect">
            <a:avLst/>
          </a:prstGeom>
          <a:noFill/>
          <a:ln>
            <a:noFill/>
          </a:ln>
        </p:spPr>
        <p:txBody>
          <a:bodyPr wrap="square" lIns="0" tIns="0" rIns="0" bIns="0" rtlCol="0">
            <a:spAutoFit/>
          </a:bodyPr>
          <a:lstStyle/>
          <a:p>
            <a:r>
              <a:rPr lang="de-DE" sz="1600" dirty="0" smtClean="0">
                <a:solidFill>
                  <a:schemeClr val="accent1">
                    <a:lumMod val="75000"/>
                  </a:schemeClr>
                </a:solidFill>
              </a:rPr>
              <a:t>WIR-CARD</a:t>
            </a:r>
          </a:p>
        </p:txBody>
      </p:sp>
      <p:pic>
        <p:nvPicPr>
          <p:cNvPr id="9" name="Grafik 8"/>
          <p:cNvPicPr/>
          <p:nvPr/>
        </p:nvPicPr>
        <p:blipFill>
          <a:blip r:embed="rId3" cstate="print"/>
          <a:srcRect/>
          <a:stretch>
            <a:fillRect/>
          </a:stretch>
        </p:blipFill>
        <p:spPr bwMode="auto">
          <a:xfrm>
            <a:off x="738638" y="2941490"/>
            <a:ext cx="1132574" cy="1533703"/>
          </a:xfrm>
          <a:prstGeom prst="rect">
            <a:avLst/>
          </a:prstGeom>
          <a:noFill/>
          <a:ln w="9525">
            <a:noFill/>
            <a:miter lim="800000"/>
            <a:headEnd/>
            <a:tailEnd/>
          </a:ln>
        </p:spPr>
      </p:pic>
      <p:cxnSp>
        <p:nvCxnSpPr>
          <p:cNvPr id="11" name="Gerade Verbindung mit Pfeil 10"/>
          <p:cNvCxnSpPr/>
          <p:nvPr/>
        </p:nvCxnSpPr>
        <p:spPr>
          <a:xfrm>
            <a:off x="1290870" y="2129883"/>
            <a:ext cx="14055" cy="811607"/>
          </a:xfrm>
          <a:prstGeom prst="straightConnector1">
            <a:avLst/>
          </a:prstGeom>
          <a:ln w="41275">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feld 13"/>
          <p:cNvSpPr txBox="1"/>
          <p:nvPr/>
        </p:nvSpPr>
        <p:spPr>
          <a:xfrm>
            <a:off x="1382865" y="2341871"/>
            <a:ext cx="1204101" cy="215444"/>
          </a:xfrm>
          <a:prstGeom prst="rect">
            <a:avLst/>
          </a:prstGeom>
          <a:noFill/>
        </p:spPr>
        <p:txBody>
          <a:bodyPr wrap="square" lIns="0" tIns="0" rIns="0" bIns="0" rtlCol="0">
            <a:spAutoFit/>
          </a:bodyPr>
          <a:lstStyle/>
          <a:p>
            <a:r>
              <a:rPr lang="de-DE" sz="1400" dirty="0" smtClean="0"/>
              <a:t>Buchungen</a:t>
            </a:r>
          </a:p>
        </p:txBody>
      </p:sp>
      <p:sp>
        <p:nvSpPr>
          <p:cNvPr id="15" name="Zylinder 14"/>
          <p:cNvSpPr/>
          <p:nvPr/>
        </p:nvSpPr>
        <p:spPr>
          <a:xfrm>
            <a:off x="2410684" y="3248482"/>
            <a:ext cx="1246915" cy="922075"/>
          </a:xfrm>
          <a:prstGeom prst="can">
            <a:avLst/>
          </a:prstGeom>
          <a:solidFill>
            <a:schemeClr val="accent1">
              <a:lumMod val="20000"/>
              <a:lumOff val="80000"/>
            </a:schemeClr>
          </a:solidFill>
          <a:ln>
            <a:noFill/>
          </a:ln>
          <a:effectLst/>
          <a:scene3d>
            <a:camera prst="orthographicFront"/>
            <a:lightRig rig="soft" dir="t">
              <a:rot lat="0" lon="0" rev="15600000"/>
            </a:lightRig>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extrusionH="57150" prstMaterial="softEdge">
              <a:bevelT w="25400" h="38100"/>
            </a:sp3d>
          </a:bodyPr>
          <a:lstStyle/>
          <a:p>
            <a:pPr algn="ctr"/>
            <a:r>
              <a:rPr lang="de-DE" sz="1600" b="1" u="sng" dirty="0" err="1" smtClean="0">
                <a:ln/>
                <a:solidFill>
                  <a:schemeClr val="accent1">
                    <a:lumMod val="75000"/>
                  </a:schemeClr>
                </a:solidFill>
              </a:rPr>
              <a:t>Getronik</a:t>
            </a:r>
            <a:endParaRPr lang="de-DE" sz="1600" b="1" u="sng" dirty="0" smtClean="0">
              <a:ln/>
              <a:solidFill>
                <a:schemeClr val="accent1">
                  <a:lumMod val="75000"/>
                </a:schemeClr>
              </a:solidFill>
            </a:endParaRPr>
          </a:p>
          <a:p>
            <a:pPr algn="ctr"/>
            <a:r>
              <a:rPr lang="de-DE" sz="1600" b="1" dirty="0" smtClean="0">
                <a:ln/>
                <a:solidFill>
                  <a:schemeClr val="accent1">
                    <a:lumMod val="75000"/>
                  </a:schemeClr>
                </a:solidFill>
              </a:rPr>
              <a:t>Server</a:t>
            </a:r>
            <a:endParaRPr lang="de-DE" sz="1600" b="1" dirty="0">
              <a:ln/>
              <a:solidFill>
                <a:schemeClr val="accent1">
                  <a:lumMod val="75000"/>
                </a:schemeClr>
              </a:solidFill>
            </a:endParaRPr>
          </a:p>
        </p:txBody>
      </p:sp>
      <p:sp>
        <p:nvSpPr>
          <p:cNvPr id="16" name="Zylinder 15"/>
          <p:cNvSpPr/>
          <p:nvPr/>
        </p:nvSpPr>
        <p:spPr>
          <a:xfrm>
            <a:off x="4534610" y="2535546"/>
            <a:ext cx="1474794" cy="2345591"/>
          </a:xfrm>
          <a:prstGeom prst="can">
            <a:avLst/>
          </a:prstGeom>
          <a:solidFill>
            <a:schemeClr val="accent1">
              <a:lumMod val="20000"/>
              <a:lumOff val="80000"/>
            </a:schemeClr>
          </a:solidFill>
          <a:ln>
            <a:noFill/>
          </a:ln>
          <a:effectLst/>
          <a:scene3d>
            <a:camera prst="orthographicFront"/>
            <a:lightRig rig="soft" dir="t">
              <a:rot lat="0" lon="0" rev="15600000"/>
            </a:lightRig>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extrusionH="57150" prstMaterial="softEdge">
              <a:bevelT w="25400" h="38100"/>
            </a:sp3d>
          </a:bodyPr>
          <a:lstStyle/>
          <a:p>
            <a:pPr algn="ctr"/>
            <a:r>
              <a:rPr lang="de-DE" sz="1600" b="1" u="sng" dirty="0" smtClean="0">
                <a:ln/>
                <a:solidFill>
                  <a:schemeClr val="accent1">
                    <a:lumMod val="75000"/>
                  </a:schemeClr>
                </a:solidFill>
              </a:rPr>
              <a:t>HR</a:t>
            </a:r>
          </a:p>
          <a:p>
            <a:pPr algn="ctr"/>
            <a:r>
              <a:rPr lang="de-DE" sz="1600" b="1" dirty="0" smtClean="0">
                <a:ln/>
                <a:solidFill>
                  <a:schemeClr val="accent1">
                    <a:lumMod val="75000"/>
                  </a:schemeClr>
                </a:solidFill>
              </a:rPr>
              <a:t>Zeitkonto</a:t>
            </a:r>
            <a:endParaRPr lang="de-DE" sz="1600" b="1" dirty="0">
              <a:ln/>
              <a:solidFill>
                <a:schemeClr val="accent1">
                  <a:lumMod val="75000"/>
                </a:schemeClr>
              </a:solidFill>
            </a:endParaRPr>
          </a:p>
        </p:txBody>
      </p:sp>
      <p:sp>
        <p:nvSpPr>
          <p:cNvPr id="17" name="Zylinder 16"/>
          <p:cNvSpPr/>
          <p:nvPr/>
        </p:nvSpPr>
        <p:spPr>
          <a:xfrm>
            <a:off x="7042712" y="2535982"/>
            <a:ext cx="1506400" cy="2345591"/>
          </a:xfrm>
          <a:prstGeom prst="can">
            <a:avLst/>
          </a:prstGeom>
          <a:solidFill>
            <a:schemeClr val="accent1">
              <a:lumMod val="20000"/>
              <a:lumOff val="80000"/>
            </a:schemeClr>
          </a:solidFill>
          <a:ln>
            <a:noFill/>
          </a:ln>
          <a:effectLst/>
          <a:scene3d>
            <a:camera prst="orthographicFront"/>
            <a:lightRig rig="soft" dir="t">
              <a:rot lat="0" lon="0" rev="15600000"/>
            </a:lightRig>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extrusionH="57150" prstMaterial="softEdge">
              <a:bevelT w="25400" h="38100"/>
            </a:sp3d>
          </a:bodyPr>
          <a:lstStyle/>
          <a:p>
            <a:pPr algn="ctr"/>
            <a:r>
              <a:rPr lang="de-DE" sz="1600" b="1" u="sng" dirty="0" smtClean="0">
                <a:ln/>
                <a:solidFill>
                  <a:schemeClr val="accent1">
                    <a:lumMod val="75000"/>
                  </a:schemeClr>
                </a:solidFill>
              </a:rPr>
              <a:t>EPM</a:t>
            </a:r>
          </a:p>
          <a:p>
            <a:pPr algn="ctr"/>
            <a:r>
              <a:rPr lang="de-DE" sz="1600" b="1" dirty="0" smtClean="0">
                <a:ln/>
                <a:solidFill>
                  <a:schemeClr val="accent1">
                    <a:lumMod val="75000"/>
                  </a:schemeClr>
                </a:solidFill>
              </a:rPr>
              <a:t>CatsXT</a:t>
            </a:r>
          </a:p>
          <a:p>
            <a:pPr algn="ctr"/>
            <a:r>
              <a:rPr lang="de-DE" sz="1600" b="1" dirty="0" smtClean="0">
                <a:ln/>
                <a:solidFill>
                  <a:schemeClr val="accent1">
                    <a:lumMod val="75000"/>
                  </a:schemeClr>
                </a:solidFill>
              </a:rPr>
              <a:t>Zeitnachweis</a:t>
            </a:r>
            <a:endParaRPr lang="de-DE" sz="1600" b="1" dirty="0">
              <a:ln/>
              <a:solidFill>
                <a:schemeClr val="accent1">
                  <a:lumMod val="75000"/>
                </a:schemeClr>
              </a:solidFill>
            </a:endParaRPr>
          </a:p>
        </p:txBody>
      </p:sp>
      <p:cxnSp>
        <p:nvCxnSpPr>
          <p:cNvPr id="18" name="Gerade Verbindung mit Pfeil 17"/>
          <p:cNvCxnSpPr>
            <a:stCxn id="9" idx="3"/>
            <a:endCxn id="15" idx="2"/>
          </p:cNvCxnSpPr>
          <p:nvPr/>
        </p:nvCxnSpPr>
        <p:spPr>
          <a:xfrm>
            <a:off x="1871212" y="3708342"/>
            <a:ext cx="539472" cy="1178"/>
          </a:xfrm>
          <a:prstGeom prst="straightConnector1">
            <a:avLst/>
          </a:prstGeom>
          <a:ln w="41275">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a:stCxn id="15" idx="4"/>
          </p:cNvCxnSpPr>
          <p:nvPr/>
        </p:nvCxnSpPr>
        <p:spPr>
          <a:xfrm flipV="1">
            <a:off x="3657599" y="3708341"/>
            <a:ext cx="915036" cy="1179"/>
          </a:xfrm>
          <a:prstGeom prst="straightConnector1">
            <a:avLst/>
          </a:prstGeom>
          <a:ln w="41275">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feld 25"/>
          <p:cNvSpPr txBox="1"/>
          <p:nvPr/>
        </p:nvSpPr>
        <p:spPr>
          <a:xfrm>
            <a:off x="3676179" y="3449953"/>
            <a:ext cx="1051701" cy="215444"/>
          </a:xfrm>
          <a:prstGeom prst="rect">
            <a:avLst/>
          </a:prstGeom>
          <a:noFill/>
        </p:spPr>
        <p:txBody>
          <a:bodyPr wrap="square" lIns="0" tIns="0" rIns="0" bIns="0" rtlCol="0">
            <a:spAutoFit/>
          </a:bodyPr>
          <a:lstStyle/>
          <a:p>
            <a:r>
              <a:rPr lang="de-DE" sz="1400" dirty="0" smtClean="0"/>
              <a:t>Nachtlauf</a:t>
            </a:r>
          </a:p>
        </p:txBody>
      </p:sp>
      <p:cxnSp>
        <p:nvCxnSpPr>
          <p:cNvPr id="27" name="Gerade Verbindung mit Pfeil 26"/>
          <p:cNvCxnSpPr/>
          <p:nvPr/>
        </p:nvCxnSpPr>
        <p:spPr>
          <a:xfrm>
            <a:off x="5996430" y="3385722"/>
            <a:ext cx="1046282" cy="0"/>
          </a:xfrm>
          <a:prstGeom prst="straightConnector1">
            <a:avLst/>
          </a:prstGeom>
          <a:ln w="41275">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feld 28"/>
          <p:cNvSpPr txBox="1"/>
          <p:nvPr/>
        </p:nvSpPr>
        <p:spPr>
          <a:xfrm>
            <a:off x="6054192" y="2904234"/>
            <a:ext cx="1051701" cy="430887"/>
          </a:xfrm>
          <a:prstGeom prst="rect">
            <a:avLst/>
          </a:prstGeom>
          <a:noFill/>
        </p:spPr>
        <p:txBody>
          <a:bodyPr wrap="square" lIns="0" tIns="0" rIns="0" bIns="0" rtlCol="0">
            <a:spAutoFit/>
          </a:bodyPr>
          <a:lstStyle/>
          <a:p>
            <a:r>
              <a:rPr lang="de-DE" sz="1400" dirty="0" smtClean="0"/>
              <a:t>Ergebnis-übersicht</a:t>
            </a:r>
          </a:p>
        </p:txBody>
      </p:sp>
      <p:cxnSp>
        <p:nvCxnSpPr>
          <p:cNvPr id="31" name="Gerade Verbindung mit Pfeil 30"/>
          <p:cNvCxnSpPr/>
          <p:nvPr/>
        </p:nvCxnSpPr>
        <p:spPr>
          <a:xfrm flipH="1">
            <a:off x="5996430" y="3906650"/>
            <a:ext cx="1046282" cy="0"/>
          </a:xfrm>
          <a:prstGeom prst="straightConnector1">
            <a:avLst/>
          </a:prstGeom>
          <a:ln w="41275">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feld 33"/>
          <p:cNvSpPr txBox="1"/>
          <p:nvPr/>
        </p:nvSpPr>
        <p:spPr>
          <a:xfrm>
            <a:off x="5946407" y="3989094"/>
            <a:ext cx="1051701" cy="430887"/>
          </a:xfrm>
          <a:prstGeom prst="rect">
            <a:avLst/>
          </a:prstGeom>
          <a:noFill/>
        </p:spPr>
        <p:txBody>
          <a:bodyPr wrap="square" lIns="0" tIns="0" rIns="0" bIns="0" rtlCol="0">
            <a:spAutoFit/>
          </a:bodyPr>
          <a:lstStyle/>
          <a:p>
            <a:pPr algn="ctr"/>
            <a:r>
              <a:rPr lang="de-DE" sz="1400" dirty="0" smtClean="0"/>
              <a:t>Ggf. Korrektur</a:t>
            </a:r>
          </a:p>
        </p:txBody>
      </p:sp>
      <p:sp>
        <p:nvSpPr>
          <p:cNvPr id="36" name="Textfeld 35"/>
          <p:cNvSpPr txBox="1"/>
          <p:nvPr/>
        </p:nvSpPr>
        <p:spPr>
          <a:xfrm>
            <a:off x="6958564" y="1642860"/>
            <a:ext cx="1674695" cy="430887"/>
          </a:xfrm>
          <a:prstGeom prst="rect">
            <a:avLst/>
          </a:prstGeom>
          <a:noFill/>
        </p:spPr>
        <p:txBody>
          <a:bodyPr wrap="square" lIns="0" tIns="0" rIns="0" bIns="0" rtlCol="0">
            <a:spAutoFit/>
          </a:bodyPr>
          <a:lstStyle/>
          <a:p>
            <a:pPr algn="ctr"/>
            <a:r>
              <a:rPr lang="de-DE" sz="1400" dirty="0" err="1" smtClean="0"/>
              <a:t>Einseh</a:t>
            </a:r>
            <a:r>
              <a:rPr lang="de-DE" sz="1400" dirty="0" smtClean="0"/>
              <a:t>-/Bearbeitbar vom Mitarbeitenden</a:t>
            </a:r>
          </a:p>
        </p:txBody>
      </p:sp>
      <p:sp>
        <p:nvSpPr>
          <p:cNvPr id="38" name="Textfeld 37"/>
          <p:cNvSpPr txBox="1"/>
          <p:nvPr/>
        </p:nvSpPr>
        <p:spPr>
          <a:xfrm>
            <a:off x="1780133" y="4390566"/>
            <a:ext cx="2508015" cy="1384995"/>
          </a:xfrm>
          <a:prstGeom prst="rect">
            <a:avLst/>
          </a:prstGeom>
          <a:noFill/>
          <a:ln w="44450">
            <a:solidFill>
              <a:srgbClr val="FF0000"/>
            </a:solidFill>
          </a:ln>
        </p:spPr>
        <p:txBody>
          <a:bodyPr wrap="square" lIns="0" tIns="0" rIns="0" bIns="0" rtlCol="0">
            <a:spAutoFit/>
          </a:bodyPr>
          <a:lstStyle/>
          <a:p>
            <a:pPr algn="ctr"/>
            <a:r>
              <a:rPr lang="de-DE" dirty="0" smtClean="0"/>
              <a:t>Achtung:</a:t>
            </a:r>
          </a:p>
          <a:p>
            <a:pPr algn="ctr"/>
            <a:r>
              <a:rPr lang="de-DE" dirty="0" smtClean="0"/>
              <a:t>Durch den Nachtlauf erscheinen die Zeiten immer erst am Folgetag auf dem Zeitnachweis!</a:t>
            </a:r>
          </a:p>
        </p:txBody>
      </p:sp>
    </p:spTree>
    <p:extLst>
      <p:ext uri="{BB962C8B-B14F-4D97-AF65-F5344CB8AC3E}">
        <p14:creationId xmlns:p14="http://schemas.microsoft.com/office/powerpoint/2010/main" val="2949723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Grundsätzliches:</a:t>
            </a:r>
            <a:br>
              <a:rPr lang="de-DE" dirty="0" smtClean="0"/>
            </a:br>
            <a:r>
              <a:rPr lang="de-DE" dirty="0"/>
              <a:t>A</a:t>
            </a:r>
            <a:r>
              <a:rPr lang="de-DE" dirty="0" smtClean="0"/>
              <a:t>nzeige der Zeitwerte in Dezimalstunden</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p:txBody>
      </p:sp>
      <p:sp>
        <p:nvSpPr>
          <p:cNvPr id="4" name="Foliennummernplatzhalter 3"/>
          <p:cNvSpPr>
            <a:spLocks noGrp="1"/>
          </p:cNvSpPr>
          <p:nvPr>
            <p:ph type="sldNum" sz="quarter" idx="12"/>
          </p:nvPr>
        </p:nvSpPr>
        <p:spPr/>
        <p:txBody>
          <a:bodyPr/>
          <a:lstStyle/>
          <a:p>
            <a:fld id="{68A8039C-867F-E04C-A141-D8F6CB4F57B5}" type="slidenum">
              <a:rPr lang="de-DE" smtClean="0"/>
              <a:pPr/>
              <a:t>4</a:t>
            </a:fld>
            <a:endParaRPr lang="de-DE"/>
          </a:p>
        </p:txBody>
      </p:sp>
      <p:pic>
        <p:nvPicPr>
          <p:cNvPr id="6" name="Inhaltsplatzhalter 5"/>
          <p:cNvPicPr>
            <a:picLocks noGrp="1" noChangeAspect="1"/>
          </p:cNvPicPr>
          <p:nvPr>
            <p:ph sz="quarter" idx="13"/>
          </p:nvPr>
        </p:nvPicPr>
        <p:blipFill>
          <a:blip r:embed="rId3"/>
          <a:stretch>
            <a:fillRect/>
          </a:stretch>
        </p:blipFill>
        <p:spPr>
          <a:xfrm>
            <a:off x="467999" y="1536351"/>
            <a:ext cx="4171238" cy="3948149"/>
          </a:xfrm>
          <a:prstGeom prst="rect">
            <a:avLst/>
          </a:prstGeom>
          <a:ln>
            <a:noFill/>
          </a:ln>
        </p:spPr>
      </p:pic>
      <p:pic>
        <p:nvPicPr>
          <p:cNvPr id="7" name="Grafik 6"/>
          <p:cNvPicPr>
            <a:picLocks noChangeAspect="1"/>
          </p:cNvPicPr>
          <p:nvPr/>
        </p:nvPicPr>
        <p:blipFill>
          <a:blip r:embed="rId4"/>
          <a:stretch>
            <a:fillRect/>
          </a:stretch>
        </p:blipFill>
        <p:spPr>
          <a:xfrm>
            <a:off x="5118412" y="1800389"/>
            <a:ext cx="3413898" cy="1710036"/>
          </a:xfrm>
          <a:prstGeom prst="rect">
            <a:avLst/>
          </a:prstGeom>
          <a:ln>
            <a:solidFill>
              <a:srgbClr val="0070C0"/>
            </a:solidFill>
          </a:ln>
        </p:spPr>
      </p:pic>
      <p:pic>
        <p:nvPicPr>
          <p:cNvPr id="8" name="Grafik 7"/>
          <p:cNvPicPr>
            <a:picLocks noChangeAspect="1"/>
          </p:cNvPicPr>
          <p:nvPr/>
        </p:nvPicPr>
        <p:blipFill rotWithShape="1">
          <a:blip r:embed="rId5"/>
          <a:srcRect l="1244" t="2565" r="1546" b="1"/>
          <a:stretch/>
        </p:blipFill>
        <p:spPr>
          <a:xfrm>
            <a:off x="5118412" y="3953927"/>
            <a:ext cx="3413898" cy="1530573"/>
          </a:xfrm>
          <a:prstGeom prst="rect">
            <a:avLst/>
          </a:prstGeom>
          <a:ln>
            <a:solidFill>
              <a:srgbClr val="0070C0"/>
            </a:solidFill>
          </a:ln>
        </p:spPr>
      </p:pic>
      <p:sp>
        <p:nvSpPr>
          <p:cNvPr id="10" name="Textfeld 9"/>
          <p:cNvSpPr txBox="1"/>
          <p:nvPr/>
        </p:nvSpPr>
        <p:spPr>
          <a:xfrm>
            <a:off x="5118412" y="1416205"/>
            <a:ext cx="2018368" cy="276999"/>
          </a:xfrm>
          <a:prstGeom prst="rect">
            <a:avLst/>
          </a:prstGeom>
          <a:noFill/>
        </p:spPr>
        <p:txBody>
          <a:bodyPr wrap="square" lIns="0" tIns="0" rIns="0" bIns="0" rtlCol="0">
            <a:spAutoFit/>
          </a:bodyPr>
          <a:lstStyle/>
          <a:p>
            <a:r>
              <a:rPr lang="de-DE" dirty="0" smtClean="0"/>
              <a:t>CatsXT</a:t>
            </a:r>
          </a:p>
        </p:txBody>
      </p:sp>
      <p:sp>
        <p:nvSpPr>
          <p:cNvPr id="11" name="Textfeld 10"/>
          <p:cNvSpPr txBox="1"/>
          <p:nvPr/>
        </p:nvSpPr>
        <p:spPr>
          <a:xfrm>
            <a:off x="5118412" y="3617610"/>
            <a:ext cx="2018368" cy="276999"/>
          </a:xfrm>
          <a:prstGeom prst="rect">
            <a:avLst/>
          </a:prstGeom>
          <a:noFill/>
        </p:spPr>
        <p:txBody>
          <a:bodyPr wrap="square" lIns="0" tIns="0" rIns="0" bIns="0" rtlCol="0">
            <a:spAutoFit/>
          </a:bodyPr>
          <a:lstStyle/>
          <a:p>
            <a:r>
              <a:rPr lang="de-DE" dirty="0" smtClean="0"/>
              <a:t>Zeitnachweis</a:t>
            </a:r>
          </a:p>
        </p:txBody>
      </p:sp>
    </p:spTree>
    <p:extLst>
      <p:ext uri="{BB962C8B-B14F-4D97-AF65-F5344CB8AC3E}">
        <p14:creationId xmlns:p14="http://schemas.microsoft.com/office/powerpoint/2010/main" val="9797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dirty="0"/>
              <a:t>Elektronische Zeiterfassung  Essen, 26.02.2019</a:t>
            </a:r>
          </a:p>
        </p:txBody>
      </p:sp>
      <p:sp>
        <p:nvSpPr>
          <p:cNvPr id="3" name="Foliennummernplatzhalter 2"/>
          <p:cNvSpPr>
            <a:spLocks noGrp="1"/>
          </p:cNvSpPr>
          <p:nvPr>
            <p:ph type="sldNum" sz="quarter" idx="12"/>
          </p:nvPr>
        </p:nvSpPr>
        <p:spPr/>
        <p:txBody>
          <a:bodyPr/>
          <a:lstStyle/>
          <a:p>
            <a:fld id="{68A8039C-867F-E04C-A141-D8F6CB4F57B5}" type="slidenum">
              <a:rPr lang="de-DE" smtClean="0"/>
              <a:pPr/>
              <a:t>5</a:t>
            </a:fld>
            <a:endParaRPr lang="de-DE"/>
          </a:p>
        </p:txBody>
      </p:sp>
      <p:sp>
        <p:nvSpPr>
          <p:cNvPr id="4" name="Titel 3"/>
          <p:cNvSpPr>
            <a:spLocks noGrp="1"/>
          </p:cNvSpPr>
          <p:nvPr>
            <p:ph type="ctrTitle"/>
          </p:nvPr>
        </p:nvSpPr>
        <p:spPr/>
        <p:txBody>
          <a:bodyPr/>
          <a:lstStyle/>
          <a:p>
            <a:r>
              <a:rPr lang="de-DE" dirty="0" smtClean="0"/>
              <a:t>Zeitbuchungen</a:t>
            </a:r>
            <a:endParaRPr lang="de-DE" dirty="0"/>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925817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Zeiterfassungsterminal</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a:p>
            <a:endParaRPr lang="de-DE" dirty="0"/>
          </a:p>
        </p:txBody>
      </p:sp>
      <p:sp>
        <p:nvSpPr>
          <p:cNvPr id="4" name="Foliennummernplatzhalter 3"/>
          <p:cNvSpPr>
            <a:spLocks noGrp="1"/>
          </p:cNvSpPr>
          <p:nvPr>
            <p:ph type="sldNum" sz="quarter" idx="12"/>
          </p:nvPr>
        </p:nvSpPr>
        <p:spPr/>
        <p:txBody>
          <a:bodyPr/>
          <a:lstStyle/>
          <a:p>
            <a:fld id="{68A8039C-867F-E04C-A141-D8F6CB4F57B5}" type="slidenum">
              <a:rPr lang="de-DE" smtClean="0"/>
              <a:pPr/>
              <a:t>6</a:t>
            </a:fld>
            <a:endParaRPr lang="de-DE"/>
          </a:p>
        </p:txBody>
      </p:sp>
      <p:sp>
        <p:nvSpPr>
          <p:cNvPr id="5" name="Inhaltsplatzhalter 4"/>
          <p:cNvSpPr>
            <a:spLocks noGrp="1"/>
          </p:cNvSpPr>
          <p:nvPr>
            <p:ph sz="quarter" idx="13"/>
          </p:nvPr>
        </p:nvSpPr>
        <p:spPr>
          <a:xfrm>
            <a:off x="467999" y="1412605"/>
            <a:ext cx="5071080" cy="4591475"/>
          </a:xfrm>
        </p:spPr>
        <p:txBody>
          <a:bodyPr/>
          <a:lstStyle/>
          <a:p>
            <a:r>
              <a:rPr lang="de-DE" dirty="0" smtClean="0"/>
              <a:t>Zeitereignisse:</a:t>
            </a:r>
          </a:p>
          <a:p>
            <a:pPr lvl="1">
              <a:buFont typeface="Wingdings" panose="05000000000000000000" pitchFamily="2" charset="2"/>
              <a:buChar char="Ø"/>
            </a:pPr>
            <a:r>
              <a:rPr lang="de-DE" dirty="0" smtClean="0"/>
              <a:t>Kommen</a:t>
            </a:r>
          </a:p>
          <a:p>
            <a:pPr lvl="1">
              <a:buFont typeface="Wingdings" panose="05000000000000000000" pitchFamily="2" charset="2"/>
              <a:buChar char="Ø"/>
            </a:pPr>
            <a:r>
              <a:rPr lang="de-DE" dirty="0" smtClean="0"/>
              <a:t>Gehen</a:t>
            </a:r>
          </a:p>
          <a:p>
            <a:pPr lvl="1">
              <a:buFont typeface="Wingdings" panose="05000000000000000000" pitchFamily="2" charset="2"/>
              <a:buChar char="Ø"/>
            </a:pPr>
            <a:r>
              <a:rPr lang="de-DE" dirty="0" smtClean="0"/>
              <a:t>Pause</a:t>
            </a:r>
            <a:br>
              <a:rPr lang="de-DE" dirty="0" smtClean="0"/>
            </a:br>
            <a:endParaRPr lang="de-DE" dirty="0" smtClean="0"/>
          </a:p>
          <a:p>
            <a:r>
              <a:rPr lang="de-DE" dirty="0" smtClean="0"/>
              <a:t>Vor der Buchung:</a:t>
            </a:r>
            <a:br>
              <a:rPr lang="de-DE" dirty="0" smtClean="0"/>
            </a:br>
            <a:r>
              <a:rPr lang="de-DE" dirty="0" smtClean="0"/>
              <a:t>Ist der Modus richtig eingestellt?</a:t>
            </a:r>
            <a:br>
              <a:rPr lang="de-DE" dirty="0" smtClean="0"/>
            </a:br>
            <a:r>
              <a:rPr lang="de-DE" dirty="0" smtClean="0"/>
              <a:t>Ggf. ändern durch entsprechende Taste</a:t>
            </a:r>
            <a:br>
              <a:rPr lang="de-DE" dirty="0" smtClean="0"/>
            </a:br>
            <a:r>
              <a:rPr lang="de-DE" dirty="0" smtClean="0"/>
              <a:t>Die anderen Tasten nicht benutzen! Es sind keine Funktionen hinterlegt.</a:t>
            </a:r>
            <a:br>
              <a:rPr lang="de-DE" dirty="0" smtClean="0"/>
            </a:br>
            <a:endParaRPr lang="de-DE" dirty="0" smtClean="0"/>
          </a:p>
          <a:p>
            <a:r>
              <a:rPr lang="de-DE" dirty="0" smtClean="0"/>
              <a:t>Buchung:</a:t>
            </a:r>
            <a:br>
              <a:rPr lang="de-DE" dirty="0" smtClean="0"/>
            </a:br>
            <a:r>
              <a:rPr lang="de-DE" dirty="0" smtClean="0"/>
              <a:t>WIR-CARD auf Höhe des Kreises nah an das Terminal halten. Die Buchung wird mit einem akustischen Signal quittiert.</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425" y="1412604"/>
            <a:ext cx="2963320" cy="4401259"/>
          </a:xfrm>
          <a:prstGeom prst="rect">
            <a:avLst/>
          </a:prstGeom>
        </p:spPr>
      </p:pic>
      <p:sp>
        <p:nvSpPr>
          <p:cNvPr id="12" name="Textfeld 11"/>
          <p:cNvSpPr txBox="1"/>
          <p:nvPr/>
        </p:nvSpPr>
        <p:spPr>
          <a:xfrm>
            <a:off x="7320194" y="3424270"/>
            <a:ext cx="782210" cy="276999"/>
          </a:xfrm>
          <a:prstGeom prst="rect">
            <a:avLst/>
          </a:prstGeom>
          <a:solidFill>
            <a:srgbClr val="C00000"/>
          </a:solidFill>
        </p:spPr>
        <p:txBody>
          <a:bodyPr wrap="square" lIns="0" tIns="0" rIns="0" bIns="0" rtlCol="0">
            <a:spAutoFit/>
          </a:bodyPr>
          <a:lstStyle/>
          <a:p>
            <a:r>
              <a:rPr lang="de-DE" dirty="0" smtClean="0">
                <a:solidFill>
                  <a:schemeClr val="bg1"/>
                </a:solidFill>
              </a:rPr>
              <a:t> Pause</a:t>
            </a:r>
          </a:p>
        </p:txBody>
      </p:sp>
      <p:cxnSp>
        <p:nvCxnSpPr>
          <p:cNvPr id="15" name="Gerade Verbindung mit Pfeil 14"/>
          <p:cNvCxnSpPr>
            <a:stCxn id="12" idx="1"/>
          </p:cNvCxnSpPr>
          <p:nvPr/>
        </p:nvCxnSpPr>
        <p:spPr>
          <a:xfrm flipH="1" flipV="1">
            <a:off x="6987283" y="3562769"/>
            <a:ext cx="332911" cy="1"/>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feld 15"/>
          <p:cNvSpPr txBox="1"/>
          <p:nvPr/>
        </p:nvSpPr>
        <p:spPr>
          <a:xfrm>
            <a:off x="7240365" y="2886765"/>
            <a:ext cx="782210" cy="276999"/>
          </a:xfrm>
          <a:prstGeom prst="rect">
            <a:avLst/>
          </a:prstGeom>
          <a:solidFill>
            <a:srgbClr val="C00000"/>
          </a:solidFill>
        </p:spPr>
        <p:txBody>
          <a:bodyPr wrap="square" lIns="0" tIns="0" rIns="0" bIns="0" rtlCol="0">
            <a:spAutoFit/>
          </a:bodyPr>
          <a:lstStyle/>
          <a:p>
            <a:r>
              <a:rPr lang="de-DE" dirty="0" smtClean="0">
                <a:solidFill>
                  <a:schemeClr val="bg1"/>
                </a:solidFill>
              </a:rPr>
              <a:t> Modus</a:t>
            </a:r>
          </a:p>
        </p:txBody>
      </p:sp>
      <p:cxnSp>
        <p:nvCxnSpPr>
          <p:cNvPr id="17" name="Gerade Verbindung mit Pfeil 16"/>
          <p:cNvCxnSpPr/>
          <p:nvPr/>
        </p:nvCxnSpPr>
        <p:spPr>
          <a:xfrm flipH="1" flipV="1">
            <a:off x="6554972" y="3058138"/>
            <a:ext cx="685393" cy="2"/>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feld 18"/>
          <p:cNvSpPr txBox="1"/>
          <p:nvPr/>
        </p:nvSpPr>
        <p:spPr>
          <a:xfrm>
            <a:off x="6663085" y="3918199"/>
            <a:ext cx="1048214" cy="276999"/>
          </a:xfrm>
          <a:prstGeom prst="rect">
            <a:avLst/>
          </a:prstGeom>
          <a:solidFill>
            <a:srgbClr val="C00000"/>
          </a:solidFill>
        </p:spPr>
        <p:txBody>
          <a:bodyPr wrap="square" lIns="0" tIns="0" rIns="0" bIns="0" rtlCol="0">
            <a:spAutoFit/>
          </a:bodyPr>
          <a:lstStyle/>
          <a:p>
            <a:r>
              <a:rPr lang="de-DE" dirty="0" smtClean="0">
                <a:solidFill>
                  <a:schemeClr val="bg1"/>
                </a:solidFill>
              </a:rPr>
              <a:t> Kommen</a:t>
            </a:r>
          </a:p>
        </p:txBody>
      </p:sp>
      <p:cxnSp>
        <p:nvCxnSpPr>
          <p:cNvPr id="20" name="Gerade Verbindung mit Pfeil 19"/>
          <p:cNvCxnSpPr/>
          <p:nvPr/>
        </p:nvCxnSpPr>
        <p:spPr>
          <a:xfrm flipH="1" flipV="1">
            <a:off x="6400800" y="3679250"/>
            <a:ext cx="308345" cy="327535"/>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feld 26"/>
          <p:cNvSpPr txBox="1"/>
          <p:nvPr/>
        </p:nvSpPr>
        <p:spPr>
          <a:xfrm>
            <a:off x="5820124" y="4459488"/>
            <a:ext cx="842961" cy="276999"/>
          </a:xfrm>
          <a:prstGeom prst="rect">
            <a:avLst/>
          </a:prstGeom>
          <a:solidFill>
            <a:srgbClr val="C00000"/>
          </a:solidFill>
        </p:spPr>
        <p:txBody>
          <a:bodyPr wrap="square" lIns="0" tIns="0" rIns="0" bIns="0" rtlCol="0">
            <a:spAutoFit/>
          </a:bodyPr>
          <a:lstStyle/>
          <a:p>
            <a:r>
              <a:rPr lang="de-DE" dirty="0" smtClean="0">
                <a:solidFill>
                  <a:schemeClr val="bg1"/>
                </a:solidFill>
              </a:rPr>
              <a:t> Gehen</a:t>
            </a:r>
          </a:p>
        </p:txBody>
      </p:sp>
      <p:cxnSp>
        <p:nvCxnSpPr>
          <p:cNvPr id="28" name="Gerade Verbindung mit Pfeil 27"/>
          <p:cNvCxnSpPr>
            <a:stCxn id="27" idx="0"/>
          </p:cNvCxnSpPr>
          <p:nvPr/>
        </p:nvCxnSpPr>
        <p:spPr>
          <a:xfrm flipH="1" flipV="1">
            <a:off x="6241604" y="4228402"/>
            <a:ext cx="1" cy="231086"/>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5608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Zeiterfassungsterminal: Pausenvoreinstellung</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p:txBody>
      </p:sp>
      <p:sp>
        <p:nvSpPr>
          <p:cNvPr id="4" name="Foliennummernplatzhalter 3"/>
          <p:cNvSpPr>
            <a:spLocks noGrp="1"/>
          </p:cNvSpPr>
          <p:nvPr>
            <p:ph type="sldNum" sz="quarter" idx="12"/>
          </p:nvPr>
        </p:nvSpPr>
        <p:spPr/>
        <p:txBody>
          <a:bodyPr/>
          <a:lstStyle/>
          <a:p>
            <a:fld id="{68A8039C-867F-E04C-A141-D8F6CB4F57B5}" type="slidenum">
              <a:rPr lang="de-DE" smtClean="0"/>
              <a:pPr/>
              <a:t>7</a:t>
            </a:fld>
            <a:endParaRPr lang="de-DE"/>
          </a:p>
        </p:txBody>
      </p:sp>
      <p:sp>
        <p:nvSpPr>
          <p:cNvPr id="5" name="Inhaltsplatzhalter 4"/>
          <p:cNvSpPr>
            <a:spLocks noGrp="1"/>
          </p:cNvSpPr>
          <p:nvPr>
            <p:ph sz="quarter" idx="13"/>
          </p:nvPr>
        </p:nvSpPr>
        <p:spPr>
          <a:xfrm>
            <a:off x="467999" y="1412605"/>
            <a:ext cx="5071080" cy="4591475"/>
          </a:xfrm>
        </p:spPr>
        <p:txBody>
          <a:bodyPr/>
          <a:lstStyle/>
          <a:p>
            <a:r>
              <a:rPr lang="de-DE" dirty="0" smtClean="0"/>
              <a:t>Zu bestimmten Zeiten ist der Pausen-Modus am Terminal voreingestellt:</a:t>
            </a:r>
            <a:br>
              <a:rPr lang="de-DE" dirty="0" smtClean="0"/>
            </a:br>
            <a:r>
              <a:rPr lang="de-DE" dirty="0" smtClean="0"/>
              <a:t/>
            </a:r>
            <a:br>
              <a:rPr lang="de-DE" dirty="0" smtClean="0"/>
            </a:br>
            <a:r>
              <a:rPr lang="de-DE" dirty="0" smtClean="0"/>
              <a:t>Mo – Do: 10:00 – 14:00 Uhr</a:t>
            </a:r>
            <a:br>
              <a:rPr lang="de-DE" dirty="0" smtClean="0"/>
            </a:br>
            <a:r>
              <a:rPr lang="de-DE" dirty="0" smtClean="0"/>
              <a:t/>
            </a:r>
            <a:br>
              <a:rPr lang="de-DE" dirty="0" smtClean="0"/>
            </a:br>
            <a:r>
              <a:rPr lang="de-DE" dirty="0" smtClean="0"/>
              <a:t>Fr: 10:00 – 13:00 Uhr</a:t>
            </a:r>
            <a:br>
              <a:rPr lang="de-DE" dirty="0" smtClean="0"/>
            </a:br>
            <a:r>
              <a:rPr lang="de-DE" dirty="0" smtClean="0"/>
              <a:t/>
            </a:r>
            <a:br>
              <a:rPr lang="de-DE" dirty="0" smtClean="0"/>
            </a:br>
            <a:endParaRPr lang="de-DE" dirty="0" smtClean="0"/>
          </a:p>
          <a:p>
            <a:r>
              <a:rPr lang="de-DE" dirty="0" smtClean="0"/>
              <a:t>Alle Mitarbeitenden, die sich innerhalb dieser Zeiten vollständig ausbuchen möchten, müssen mit der entsprechenden Taste zum Gehen-Modus wechseln.</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425" y="1412604"/>
            <a:ext cx="2963320" cy="4401259"/>
          </a:xfrm>
          <a:prstGeom prst="rect">
            <a:avLst/>
          </a:prstGeom>
        </p:spPr>
      </p:pic>
      <p:sp>
        <p:nvSpPr>
          <p:cNvPr id="12" name="Textfeld 11"/>
          <p:cNvSpPr txBox="1"/>
          <p:nvPr/>
        </p:nvSpPr>
        <p:spPr>
          <a:xfrm>
            <a:off x="7320194" y="3424270"/>
            <a:ext cx="782210" cy="276999"/>
          </a:xfrm>
          <a:prstGeom prst="rect">
            <a:avLst/>
          </a:prstGeom>
          <a:solidFill>
            <a:srgbClr val="C00000"/>
          </a:solidFill>
        </p:spPr>
        <p:txBody>
          <a:bodyPr wrap="square" lIns="0" tIns="0" rIns="0" bIns="0" rtlCol="0">
            <a:spAutoFit/>
          </a:bodyPr>
          <a:lstStyle/>
          <a:p>
            <a:r>
              <a:rPr lang="de-DE" dirty="0" smtClean="0">
                <a:solidFill>
                  <a:schemeClr val="bg1"/>
                </a:solidFill>
              </a:rPr>
              <a:t> Pause</a:t>
            </a:r>
          </a:p>
        </p:txBody>
      </p:sp>
      <p:cxnSp>
        <p:nvCxnSpPr>
          <p:cNvPr id="15" name="Gerade Verbindung mit Pfeil 14"/>
          <p:cNvCxnSpPr>
            <a:stCxn id="12" idx="1"/>
          </p:cNvCxnSpPr>
          <p:nvPr/>
        </p:nvCxnSpPr>
        <p:spPr>
          <a:xfrm flipH="1" flipV="1">
            <a:off x="6987283" y="3562769"/>
            <a:ext cx="332911" cy="1"/>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feld 15"/>
          <p:cNvSpPr txBox="1"/>
          <p:nvPr/>
        </p:nvSpPr>
        <p:spPr>
          <a:xfrm>
            <a:off x="7240365" y="2886765"/>
            <a:ext cx="782210" cy="276999"/>
          </a:xfrm>
          <a:prstGeom prst="rect">
            <a:avLst/>
          </a:prstGeom>
          <a:solidFill>
            <a:srgbClr val="C00000"/>
          </a:solidFill>
        </p:spPr>
        <p:txBody>
          <a:bodyPr wrap="square" lIns="0" tIns="0" rIns="0" bIns="0" rtlCol="0">
            <a:spAutoFit/>
          </a:bodyPr>
          <a:lstStyle/>
          <a:p>
            <a:r>
              <a:rPr lang="de-DE" dirty="0" smtClean="0">
                <a:solidFill>
                  <a:schemeClr val="bg1"/>
                </a:solidFill>
              </a:rPr>
              <a:t> Modus</a:t>
            </a:r>
          </a:p>
        </p:txBody>
      </p:sp>
      <p:cxnSp>
        <p:nvCxnSpPr>
          <p:cNvPr id="17" name="Gerade Verbindung mit Pfeil 16"/>
          <p:cNvCxnSpPr/>
          <p:nvPr/>
        </p:nvCxnSpPr>
        <p:spPr>
          <a:xfrm flipH="1" flipV="1">
            <a:off x="6554972" y="3058138"/>
            <a:ext cx="685393" cy="2"/>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feld 18"/>
          <p:cNvSpPr txBox="1"/>
          <p:nvPr/>
        </p:nvSpPr>
        <p:spPr>
          <a:xfrm>
            <a:off x="6663085" y="3918199"/>
            <a:ext cx="1048214" cy="276999"/>
          </a:xfrm>
          <a:prstGeom prst="rect">
            <a:avLst/>
          </a:prstGeom>
          <a:solidFill>
            <a:srgbClr val="C00000"/>
          </a:solidFill>
        </p:spPr>
        <p:txBody>
          <a:bodyPr wrap="square" lIns="0" tIns="0" rIns="0" bIns="0" rtlCol="0">
            <a:spAutoFit/>
          </a:bodyPr>
          <a:lstStyle/>
          <a:p>
            <a:r>
              <a:rPr lang="de-DE" dirty="0" smtClean="0">
                <a:solidFill>
                  <a:schemeClr val="bg1"/>
                </a:solidFill>
              </a:rPr>
              <a:t> Kommen</a:t>
            </a:r>
          </a:p>
        </p:txBody>
      </p:sp>
      <p:cxnSp>
        <p:nvCxnSpPr>
          <p:cNvPr id="20" name="Gerade Verbindung mit Pfeil 19"/>
          <p:cNvCxnSpPr/>
          <p:nvPr/>
        </p:nvCxnSpPr>
        <p:spPr>
          <a:xfrm flipH="1" flipV="1">
            <a:off x="6400800" y="3679250"/>
            <a:ext cx="308345" cy="327535"/>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feld 26"/>
          <p:cNvSpPr txBox="1"/>
          <p:nvPr/>
        </p:nvSpPr>
        <p:spPr>
          <a:xfrm>
            <a:off x="5820124" y="4459488"/>
            <a:ext cx="842961" cy="276999"/>
          </a:xfrm>
          <a:prstGeom prst="rect">
            <a:avLst/>
          </a:prstGeom>
          <a:solidFill>
            <a:srgbClr val="C00000"/>
          </a:solidFill>
        </p:spPr>
        <p:txBody>
          <a:bodyPr wrap="square" lIns="0" tIns="0" rIns="0" bIns="0" rtlCol="0">
            <a:spAutoFit/>
          </a:bodyPr>
          <a:lstStyle/>
          <a:p>
            <a:r>
              <a:rPr lang="de-DE" dirty="0" smtClean="0">
                <a:solidFill>
                  <a:schemeClr val="bg1"/>
                </a:solidFill>
              </a:rPr>
              <a:t> Gehen</a:t>
            </a:r>
          </a:p>
        </p:txBody>
      </p:sp>
      <p:cxnSp>
        <p:nvCxnSpPr>
          <p:cNvPr id="28" name="Gerade Verbindung mit Pfeil 27"/>
          <p:cNvCxnSpPr>
            <a:stCxn id="27" idx="0"/>
          </p:cNvCxnSpPr>
          <p:nvPr/>
        </p:nvCxnSpPr>
        <p:spPr>
          <a:xfrm flipH="1" flipV="1">
            <a:off x="6241604" y="4228402"/>
            <a:ext cx="1" cy="231086"/>
          </a:xfrm>
          <a:prstGeom prst="straightConnector1">
            <a:avLst/>
          </a:prstGeom>
          <a:ln w="539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753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Zulässige Buchungskombinationen (Zeitpaare)</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a:p>
            <a:endParaRPr lang="de-DE" dirty="0"/>
          </a:p>
        </p:txBody>
      </p:sp>
      <p:sp>
        <p:nvSpPr>
          <p:cNvPr id="4" name="Foliennummernplatzhalter 3"/>
          <p:cNvSpPr>
            <a:spLocks noGrp="1"/>
          </p:cNvSpPr>
          <p:nvPr>
            <p:ph type="sldNum" sz="quarter" idx="12"/>
          </p:nvPr>
        </p:nvSpPr>
        <p:spPr/>
        <p:txBody>
          <a:bodyPr/>
          <a:lstStyle/>
          <a:p>
            <a:fld id="{68A8039C-867F-E04C-A141-D8F6CB4F57B5}" type="slidenum">
              <a:rPr lang="de-DE" smtClean="0"/>
              <a:pPr/>
              <a:t>8</a:t>
            </a:fld>
            <a:endParaRPr lang="de-DE"/>
          </a:p>
        </p:txBody>
      </p:sp>
      <p:sp>
        <p:nvSpPr>
          <p:cNvPr id="5" name="Inhaltsplatzhalter 4"/>
          <p:cNvSpPr>
            <a:spLocks noGrp="1"/>
          </p:cNvSpPr>
          <p:nvPr>
            <p:ph sz="quarter" idx="13"/>
          </p:nvPr>
        </p:nvSpPr>
        <p:spPr>
          <a:xfrm>
            <a:off x="467998" y="1412605"/>
            <a:ext cx="8209275" cy="4591475"/>
          </a:xfrm>
        </p:spPr>
        <p:txBody>
          <a:bodyPr/>
          <a:lstStyle/>
          <a:p>
            <a:r>
              <a:rPr lang="de-DE" dirty="0" err="1" smtClean="0"/>
              <a:t>Zeitpaar</a:t>
            </a:r>
            <a:r>
              <a:rPr lang="de-DE" dirty="0" smtClean="0"/>
              <a:t> 1: Kommen – Gehen</a:t>
            </a:r>
            <a:br>
              <a:rPr lang="de-DE" dirty="0" smtClean="0"/>
            </a:br>
            <a:r>
              <a:rPr lang="de-DE" dirty="0" err="1" smtClean="0"/>
              <a:t>Zeitpaar</a:t>
            </a:r>
            <a:r>
              <a:rPr lang="de-DE" dirty="0" smtClean="0"/>
              <a:t> 2: Pause – Pause (steht für Pausenbeginn und Pausenende)</a:t>
            </a:r>
            <a:br>
              <a:rPr lang="de-DE" dirty="0" smtClean="0"/>
            </a:br>
            <a:endParaRPr lang="de-DE" dirty="0" smtClean="0"/>
          </a:p>
          <a:p>
            <a:r>
              <a:rPr lang="de-DE" dirty="0" smtClean="0"/>
              <a:t>Zwischen der Kommen- und der Gehen-Buchung dürfen beliebig viele Pausenpaare liegen.</a:t>
            </a:r>
            <a:br>
              <a:rPr lang="de-DE" dirty="0" smtClean="0"/>
            </a:br>
            <a:endParaRPr lang="de-DE" dirty="0" smtClean="0"/>
          </a:p>
          <a:p>
            <a:pPr marL="0" indent="0">
              <a:buNone/>
            </a:pPr>
            <a:endParaRPr lang="de-DE" dirty="0"/>
          </a:p>
        </p:txBody>
      </p:sp>
      <p:sp>
        <p:nvSpPr>
          <p:cNvPr id="6" name="Textfeld 5"/>
          <p:cNvSpPr txBox="1"/>
          <p:nvPr/>
        </p:nvSpPr>
        <p:spPr>
          <a:xfrm>
            <a:off x="655804" y="3867845"/>
            <a:ext cx="1159727" cy="1384995"/>
          </a:xfrm>
          <a:prstGeom prst="rect">
            <a:avLst/>
          </a:prstGeom>
          <a:noFill/>
        </p:spPr>
        <p:txBody>
          <a:bodyPr wrap="square" lIns="0" tIns="0" rIns="0" bIns="0" rtlCol="0">
            <a:spAutoFit/>
          </a:bodyPr>
          <a:lstStyle/>
          <a:p>
            <a:pPr algn="ctr"/>
            <a:r>
              <a:rPr lang="de-DE" u="sng" dirty="0" smtClean="0"/>
              <a:t>Beispiel 1</a:t>
            </a:r>
            <a:endParaRPr lang="de-DE" u="sng" dirty="0" smtClean="0">
              <a:sym typeface="Wingdings 2" panose="05020102010507070707" pitchFamily="18" charset="2"/>
            </a:endParaRPr>
          </a:p>
          <a:p>
            <a:pPr algn="ctr"/>
            <a:r>
              <a:rPr lang="de-DE" dirty="0" smtClean="0">
                <a:sym typeface="Wingdings 2" panose="05020102010507070707" pitchFamily="18" charset="2"/>
              </a:rPr>
              <a:t>Kommen</a:t>
            </a:r>
          </a:p>
          <a:p>
            <a:pPr algn="ctr"/>
            <a:r>
              <a:rPr lang="de-DE" dirty="0" smtClean="0">
                <a:sym typeface="Wingdings 2" panose="05020102010507070707" pitchFamily="18" charset="2"/>
              </a:rPr>
              <a:t>Pause</a:t>
            </a:r>
          </a:p>
          <a:p>
            <a:pPr algn="ctr"/>
            <a:r>
              <a:rPr lang="de-DE" dirty="0" smtClean="0">
                <a:sym typeface="Wingdings 2" panose="05020102010507070707" pitchFamily="18" charset="2"/>
              </a:rPr>
              <a:t>Pause</a:t>
            </a:r>
          </a:p>
          <a:p>
            <a:pPr algn="ctr"/>
            <a:r>
              <a:rPr lang="de-DE" dirty="0" smtClean="0">
                <a:sym typeface="Wingdings 2" panose="05020102010507070707" pitchFamily="18" charset="2"/>
              </a:rPr>
              <a:t>Gehen</a:t>
            </a:r>
            <a:endParaRPr lang="de-DE" dirty="0" smtClean="0"/>
          </a:p>
        </p:txBody>
      </p:sp>
      <p:sp>
        <p:nvSpPr>
          <p:cNvPr id="7" name="Textfeld 6"/>
          <p:cNvSpPr txBox="1"/>
          <p:nvPr/>
        </p:nvSpPr>
        <p:spPr>
          <a:xfrm>
            <a:off x="2000886" y="3854274"/>
            <a:ext cx="1159727" cy="1938992"/>
          </a:xfrm>
          <a:prstGeom prst="rect">
            <a:avLst/>
          </a:prstGeom>
          <a:noFill/>
        </p:spPr>
        <p:txBody>
          <a:bodyPr wrap="square" lIns="0" tIns="0" rIns="0" bIns="0" rtlCol="0">
            <a:spAutoFit/>
          </a:bodyPr>
          <a:lstStyle/>
          <a:p>
            <a:pPr algn="ctr"/>
            <a:r>
              <a:rPr lang="de-DE" u="sng" dirty="0" smtClean="0"/>
              <a:t>Beispiel 2</a:t>
            </a:r>
            <a:endParaRPr lang="de-DE" u="sng" dirty="0" smtClean="0">
              <a:sym typeface="Wingdings 2" panose="05020102010507070707" pitchFamily="18" charset="2"/>
            </a:endParaRPr>
          </a:p>
          <a:p>
            <a:pPr algn="ctr"/>
            <a:r>
              <a:rPr lang="de-DE" dirty="0" smtClean="0">
                <a:sym typeface="Wingdings 2" panose="05020102010507070707" pitchFamily="18" charset="2"/>
              </a:rPr>
              <a:t>Kommen</a:t>
            </a:r>
          </a:p>
          <a:p>
            <a:pPr algn="ctr"/>
            <a:r>
              <a:rPr lang="de-DE" dirty="0" smtClean="0">
                <a:sym typeface="Wingdings 2" panose="05020102010507070707" pitchFamily="18" charset="2"/>
              </a:rPr>
              <a:t>Pause</a:t>
            </a:r>
          </a:p>
          <a:p>
            <a:pPr algn="ctr"/>
            <a:r>
              <a:rPr lang="de-DE" dirty="0" smtClean="0">
                <a:sym typeface="Wingdings 2" panose="05020102010507070707" pitchFamily="18" charset="2"/>
              </a:rPr>
              <a:t>Pause</a:t>
            </a:r>
          </a:p>
          <a:p>
            <a:pPr algn="ctr"/>
            <a:r>
              <a:rPr lang="de-DE" dirty="0" smtClean="0">
                <a:sym typeface="Wingdings 2" panose="05020102010507070707" pitchFamily="18" charset="2"/>
              </a:rPr>
              <a:t>Pause</a:t>
            </a:r>
          </a:p>
          <a:p>
            <a:pPr algn="ctr"/>
            <a:r>
              <a:rPr lang="de-DE" dirty="0" smtClean="0">
                <a:sym typeface="Wingdings 2" panose="05020102010507070707" pitchFamily="18" charset="2"/>
              </a:rPr>
              <a:t>Pause</a:t>
            </a:r>
          </a:p>
          <a:p>
            <a:pPr algn="ctr"/>
            <a:r>
              <a:rPr lang="de-DE" dirty="0" smtClean="0">
                <a:sym typeface="Wingdings 2" panose="05020102010507070707" pitchFamily="18" charset="2"/>
              </a:rPr>
              <a:t>Gehen</a:t>
            </a:r>
            <a:endParaRPr lang="de-DE" dirty="0" smtClean="0"/>
          </a:p>
        </p:txBody>
      </p:sp>
      <p:sp>
        <p:nvSpPr>
          <p:cNvPr id="8" name="Textfeld 7"/>
          <p:cNvSpPr txBox="1"/>
          <p:nvPr/>
        </p:nvSpPr>
        <p:spPr>
          <a:xfrm>
            <a:off x="3345968" y="3849590"/>
            <a:ext cx="1159727" cy="1107996"/>
          </a:xfrm>
          <a:prstGeom prst="rect">
            <a:avLst/>
          </a:prstGeom>
          <a:noFill/>
        </p:spPr>
        <p:txBody>
          <a:bodyPr wrap="square" lIns="0" tIns="0" rIns="0" bIns="0" rtlCol="0">
            <a:spAutoFit/>
          </a:bodyPr>
          <a:lstStyle/>
          <a:p>
            <a:pPr algn="ctr"/>
            <a:r>
              <a:rPr lang="de-DE" u="sng" dirty="0" smtClean="0"/>
              <a:t>Beispiel 3</a:t>
            </a:r>
            <a:endParaRPr lang="de-DE" u="sng" dirty="0" smtClean="0">
              <a:sym typeface="Wingdings 2" panose="05020102010507070707" pitchFamily="18" charset="2"/>
            </a:endParaRPr>
          </a:p>
          <a:p>
            <a:pPr algn="ctr"/>
            <a:r>
              <a:rPr lang="de-DE" dirty="0" smtClean="0">
                <a:sym typeface="Wingdings 2" panose="05020102010507070707" pitchFamily="18" charset="2"/>
              </a:rPr>
              <a:t>Kommen</a:t>
            </a:r>
          </a:p>
          <a:p>
            <a:pPr algn="ctr"/>
            <a:r>
              <a:rPr lang="de-DE" dirty="0" smtClean="0">
                <a:sym typeface="Wingdings 2" panose="05020102010507070707" pitchFamily="18" charset="2"/>
              </a:rPr>
              <a:t>Pause</a:t>
            </a:r>
          </a:p>
          <a:p>
            <a:pPr algn="ctr"/>
            <a:r>
              <a:rPr lang="de-DE" dirty="0" smtClean="0">
                <a:sym typeface="Wingdings 2" panose="05020102010507070707" pitchFamily="18" charset="2"/>
              </a:rPr>
              <a:t>Gehen</a:t>
            </a:r>
            <a:endParaRPr lang="de-DE" dirty="0" smtClean="0"/>
          </a:p>
        </p:txBody>
      </p:sp>
      <p:sp>
        <p:nvSpPr>
          <p:cNvPr id="9" name="Textfeld 8"/>
          <p:cNvSpPr txBox="1"/>
          <p:nvPr/>
        </p:nvSpPr>
        <p:spPr>
          <a:xfrm>
            <a:off x="4637898" y="3838435"/>
            <a:ext cx="1159727" cy="1107996"/>
          </a:xfrm>
          <a:prstGeom prst="rect">
            <a:avLst/>
          </a:prstGeom>
          <a:noFill/>
        </p:spPr>
        <p:txBody>
          <a:bodyPr wrap="square" lIns="0" tIns="0" rIns="0" bIns="0" rtlCol="0">
            <a:spAutoFit/>
          </a:bodyPr>
          <a:lstStyle/>
          <a:p>
            <a:pPr algn="ctr"/>
            <a:r>
              <a:rPr lang="de-DE" u="sng" dirty="0" smtClean="0"/>
              <a:t>Beispiel 4</a:t>
            </a:r>
            <a:endParaRPr lang="de-DE" u="sng" dirty="0" smtClean="0">
              <a:sym typeface="Wingdings 2" panose="05020102010507070707" pitchFamily="18" charset="2"/>
            </a:endParaRPr>
          </a:p>
          <a:p>
            <a:pPr algn="ctr"/>
            <a:r>
              <a:rPr lang="de-DE" dirty="0" smtClean="0">
                <a:sym typeface="Wingdings 2" panose="05020102010507070707" pitchFamily="18" charset="2"/>
              </a:rPr>
              <a:t>Pause</a:t>
            </a:r>
          </a:p>
          <a:p>
            <a:pPr algn="ctr"/>
            <a:r>
              <a:rPr lang="de-DE" dirty="0" smtClean="0">
                <a:sym typeface="Wingdings 2" panose="05020102010507070707" pitchFamily="18" charset="2"/>
              </a:rPr>
              <a:t>Pause</a:t>
            </a:r>
          </a:p>
          <a:p>
            <a:pPr algn="ctr"/>
            <a:r>
              <a:rPr lang="de-DE" dirty="0" smtClean="0">
                <a:sym typeface="Wingdings 2" panose="05020102010507070707" pitchFamily="18" charset="2"/>
              </a:rPr>
              <a:t>Gehen</a:t>
            </a:r>
            <a:endParaRPr lang="de-DE" dirty="0" smtClean="0"/>
          </a:p>
        </p:txBody>
      </p:sp>
      <p:sp>
        <p:nvSpPr>
          <p:cNvPr id="10" name="Textfeld 9"/>
          <p:cNvSpPr txBox="1"/>
          <p:nvPr/>
        </p:nvSpPr>
        <p:spPr>
          <a:xfrm>
            <a:off x="5929828" y="3838440"/>
            <a:ext cx="1159727" cy="1107996"/>
          </a:xfrm>
          <a:prstGeom prst="rect">
            <a:avLst/>
          </a:prstGeom>
          <a:noFill/>
        </p:spPr>
        <p:txBody>
          <a:bodyPr wrap="square" lIns="0" tIns="0" rIns="0" bIns="0" rtlCol="0">
            <a:spAutoFit/>
          </a:bodyPr>
          <a:lstStyle/>
          <a:p>
            <a:pPr algn="ctr"/>
            <a:r>
              <a:rPr lang="de-DE" u="sng" dirty="0" smtClean="0"/>
              <a:t>Beispiel 5</a:t>
            </a:r>
            <a:endParaRPr lang="de-DE" u="sng" dirty="0" smtClean="0">
              <a:sym typeface="Wingdings 2" panose="05020102010507070707" pitchFamily="18" charset="2"/>
            </a:endParaRPr>
          </a:p>
          <a:p>
            <a:pPr algn="ctr"/>
            <a:r>
              <a:rPr lang="de-DE" dirty="0" smtClean="0">
                <a:sym typeface="Wingdings 2" panose="05020102010507070707" pitchFamily="18" charset="2"/>
              </a:rPr>
              <a:t>Kommen</a:t>
            </a:r>
          </a:p>
          <a:p>
            <a:pPr algn="ctr"/>
            <a:r>
              <a:rPr lang="de-DE" dirty="0" smtClean="0">
                <a:sym typeface="Wingdings 2" panose="05020102010507070707" pitchFamily="18" charset="2"/>
              </a:rPr>
              <a:t>Pause</a:t>
            </a:r>
          </a:p>
          <a:p>
            <a:pPr algn="ctr"/>
            <a:r>
              <a:rPr lang="de-DE" dirty="0" smtClean="0">
                <a:sym typeface="Wingdings 2" panose="05020102010507070707" pitchFamily="18" charset="2"/>
              </a:rPr>
              <a:t>Pause</a:t>
            </a:r>
          </a:p>
        </p:txBody>
      </p:sp>
      <p:sp>
        <p:nvSpPr>
          <p:cNvPr id="11" name="Textfeld 10"/>
          <p:cNvSpPr txBox="1"/>
          <p:nvPr/>
        </p:nvSpPr>
        <p:spPr>
          <a:xfrm>
            <a:off x="7221758" y="3838438"/>
            <a:ext cx="1159727" cy="1661993"/>
          </a:xfrm>
          <a:prstGeom prst="rect">
            <a:avLst/>
          </a:prstGeom>
          <a:noFill/>
        </p:spPr>
        <p:txBody>
          <a:bodyPr wrap="square" lIns="0" tIns="0" rIns="0" bIns="0" rtlCol="0">
            <a:spAutoFit/>
          </a:bodyPr>
          <a:lstStyle/>
          <a:p>
            <a:pPr algn="ctr"/>
            <a:r>
              <a:rPr lang="de-DE" u="sng" dirty="0" smtClean="0"/>
              <a:t>Beispiel 6</a:t>
            </a:r>
            <a:endParaRPr lang="de-DE" u="sng" dirty="0" smtClean="0">
              <a:sym typeface="Wingdings 2" panose="05020102010507070707" pitchFamily="18" charset="2"/>
            </a:endParaRPr>
          </a:p>
          <a:p>
            <a:pPr algn="ctr"/>
            <a:r>
              <a:rPr lang="de-DE" dirty="0" smtClean="0">
                <a:sym typeface="Wingdings 2" panose="05020102010507070707" pitchFamily="18" charset="2"/>
              </a:rPr>
              <a:t>Kommen</a:t>
            </a:r>
          </a:p>
          <a:p>
            <a:pPr algn="ctr"/>
            <a:r>
              <a:rPr lang="de-DE" dirty="0" smtClean="0">
                <a:sym typeface="Wingdings 2" panose="05020102010507070707" pitchFamily="18" charset="2"/>
              </a:rPr>
              <a:t>Pause</a:t>
            </a:r>
          </a:p>
          <a:p>
            <a:pPr algn="ctr"/>
            <a:r>
              <a:rPr lang="de-DE" dirty="0" smtClean="0">
                <a:sym typeface="Wingdings 2" panose="05020102010507070707" pitchFamily="18" charset="2"/>
              </a:rPr>
              <a:t>Pause</a:t>
            </a:r>
          </a:p>
          <a:p>
            <a:pPr algn="ctr"/>
            <a:r>
              <a:rPr lang="de-DE" dirty="0" smtClean="0">
                <a:sym typeface="Wingdings 2" panose="05020102010507070707" pitchFamily="18" charset="2"/>
              </a:rPr>
              <a:t>Pause</a:t>
            </a:r>
          </a:p>
          <a:p>
            <a:pPr algn="ctr"/>
            <a:r>
              <a:rPr lang="de-DE" dirty="0" smtClean="0">
                <a:sym typeface="Wingdings 2" panose="05020102010507070707" pitchFamily="18" charset="2"/>
              </a:rPr>
              <a:t>Gehen</a:t>
            </a:r>
          </a:p>
        </p:txBody>
      </p:sp>
      <p:sp>
        <p:nvSpPr>
          <p:cNvPr id="12" name="Rechteck 11"/>
          <p:cNvSpPr/>
          <p:nvPr/>
        </p:nvSpPr>
        <p:spPr>
          <a:xfrm>
            <a:off x="600712" y="3300761"/>
            <a:ext cx="2613053" cy="2553629"/>
          </a:xfrm>
          <a:prstGeom prst="rect">
            <a:avLst/>
          </a:prstGeom>
          <a:noFill/>
          <a:ln w="4762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feld 12"/>
          <p:cNvSpPr txBox="1"/>
          <p:nvPr/>
        </p:nvSpPr>
        <p:spPr>
          <a:xfrm>
            <a:off x="1301330" y="3416364"/>
            <a:ext cx="1505415" cy="369332"/>
          </a:xfrm>
          <a:prstGeom prst="rect">
            <a:avLst/>
          </a:prstGeom>
          <a:noFill/>
        </p:spPr>
        <p:txBody>
          <a:bodyPr wrap="square" lIns="0" tIns="0" rIns="0" bIns="0" rtlCol="0">
            <a:spAutoFit/>
          </a:bodyPr>
          <a:lstStyle/>
          <a:p>
            <a:pPr algn="ctr"/>
            <a:r>
              <a:rPr lang="de-DE" sz="2400" b="1" dirty="0" smtClean="0">
                <a:solidFill>
                  <a:srgbClr val="00B050"/>
                </a:solidFill>
              </a:rPr>
              <a:t>Richtig </a:t>
            </a:r>
            <a:r>
              <a:rPr lang="de-DE" sz="2400" b="1" dirty="0" smtClean="0">
                <a:solidFill>
                  <a:srgbClr val="00B050"/>
                </a:solidFill>
                <a:sym typeface="Wingdings 2" panose="05020102010507070707" pitchFamily="18" charset="2"/>
              </a:rPr>
              <a:t></a:t>
            </a:r>
            <a:endParaRPr lang="de-DE" sz="2400" b="1" dirty="0" smtClean="0">
              <a:solidFill>
                <a:srgbClr val="00B050"/>
              </a:solidFill>
            </a:endParaRPr>
          </a:p>
        </p:txBody>
      </p:sp>
      <p:sp>
        <p:nvSpPr>
          <p:cNvPr id="14" name="Rechteck 13"/>
          <p:cNvSpPr/>
          <p:nvPr/>
        </p:nvSpPr>
        <p:spPr>
          <a:xfrm>
            <a:off x="3292816" y="3303621"/>
            <a:ext cx="5282472" cy="2553629"/>
          </a:xfrm>
          <a:prstGeom prst="rect">
            <a:avLst/>
          </a:prstGeom>
          <a:noFill/>
          <a:ln w="476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feld 14"/>
          <p:cNvSpPr txBox="1"/>
          <p:nvPr/>
        </p:nvSpPr>
        <p:spPr>
          <a:xfrm>
            <a:off x="5147197" y="3415721"/>
            <a:ext cx="1505415" cy="369332"/>
          </a:xfrm>
          <a:prstGeom prst="rect">
            <a:avLst/>
          </a:prstGeom>
          <a:noFill/>
        </p:spPr>
        <p:txBody>
          <a:bodyPr wrap="square" lIns="0" tIns="0" rIns="0" bIns="0" rtlCol="0">
            <a:spAutoFit/>
          </a:bodyPr>
          <a:lstStyle/>
          <a:p>
            <a:pPr algn="ctr"/>
            <a:r>
              <a:rPr lang="de-DE" sz="2400" b="1" dirty="0" smtClean="0">
                <a:solidFill>
                  <a:srgbClr val="FF0000"/>
                </a:solidFill>
              </a:rPr>
              <a:t>Falsch X</a:t>
            </a:r>
          </a:p>
        </p:txBody>
      </p:sp>
    </p:spTree>
    <p:extLst>
      <p:ext uri="{BB962C8B-B14F-4D97-AF65-F5344CB8AC3E}">
        <p14:creationId xmlns:p14="http://schemas.microsoft.com/office/powerpoint/2010/main" val="3197121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Einsehen der Buchungen</a:t>
            </a:r>
            <a:endParaRPr lang="de-DE" dirty="0"/>
          </a:p>
        </p:txBody>
      </p:sp>
      <p:sp>
        <p:nvSpPr>
          <p:cNvPr id="3" name="Fußzeilenplatzhalter 2"/>
          <p:cNvSpPr>
            <a:spLocks noGrp="1"/>
          </p:cNvSpPr>
          <p:nvPr>
            <p:ph type="ftr" sz="quarter" idx="11"/>
          </p:nvPr>
        </p:nvSpPr>
        <p:spPr/>
        <p:txBody>
          <a:bodyPr/>
          <a:lstStyle/>
          <a:p>
            <a:r>
              <a:rPr lang="de-DE" dirty="0"/>
              <a:t>Elektronische Zeiterfassung  Essen, 26.02.2019</a:t>
            </a:r>
          </a:p>
          <a:p>
            <a:endParaRPr lang="de-DE" dirty="0"/>
          </a:p>
        </p:txBody>
      </p:sp>
      <p:sp>
        <p:nvSpPr>
          <p:cNvPr id="4" name="Foliennummernplatzhalter 3"/>
          <p:cNvSpPr>
            <a:spLocks noGrp="1"/>
          </p:cNvSpPr>
          <p:nvPr>
            <p:ph type="sldNum" sz="quarter" idx="12"/>
          </p:nvPr>
        </p:nvSpPr>
        <p:spPr/>
        <p:txBody>
          <a:bodyPr/>
          <a:lstStyle/>
          <a:p>
            <a:fld id="{68A8039C-867F-E04C-A141-D8F6CB4F57B5}" type="slidenum">
              <a:rPr lang="de-DE" smtClean="0"/>
              <a:pPr/>
              <a:t>9</a:t>
            </a:fld>
            <a:endParaRPr lang="de-DE"/>
          </a:p>
        </p:txBody>
      </p:sp>
      <p:sp>
        <p:nvSpPr>
          <p:cNvPr id="5" name="Inhaltsplatzhalter 4"/>
          <p:cNvSpPr>
            <a:spLocks noGrp="1"/>
          </p:cNvSpPr>
          <p:nvPr>
            <p:ph sz="quarter" idx="13"/>
          </p:nvPr>
        </p:nvSpPr>
        <p:spPr>
          <a:xfrm>
            <a:off x="467998" y="1412605"/>
            <a:ext cx="8209275" cy="4591475"/>
          </a:xfrm>
        </p:spPr>
        <p:txBody>
          <a:bodyPr/>
          <a:lstStyle/>
          <a:p>
            <a:r>
              <a:rPr lang="de-DE" dirty="0" smtClean="0"/>
              <a:t>Zur Übersicht über die gebuchten Zeiten dient der Zeitnachweis. Er gibt einen Überblick über</a:t>
            </a:r>
          </a:p>
          <a:p>
            <a:pPr lvl="1">
              <a:buFont typeface="Wingdings" panose="05000000000000000000" pitchFamily="2" charset="2"/>
              <a:buChar char="Ø"/>
            </a:pPr>
            <a:r>
              <a:rPr lang="de-DE" dirty="0"/>
              <a:t>d</a:t>
            </a:r>
            <a:r>
              <a:rPr lang="de-DE" dirty="0" smtClean="0"/>
              <a:t>ie gebuchte Arbeitszeit,</a:t>
            </a:r>
          </a:p>
          <a:p>
            <a:pPr lvl="1">
              <a:buFont typeface="Wingdings" panose="05000000000000000000" pitchFamily="2" charset="2"/>
              <a:buChar char="Ø"/>
            </a:pPr>
            <a:r>
              <a:rPr lang="de-DE" dirty="0"/>
              <a:t>d</a:t>
            </a:r>
            <a:r>
              <a:rPr lang="de-DE" dirty="0" smtClean="0"/>
              <a:t>ie Differenz zur Soll-Arbeitszeit,</a:t>
            </a:r>
          </a:p>
          <a:p>
            <a:pPr lvl="1">
              <a:buFont typeface="Wingdings" panose="05000000000000000000" pitchFamily="2" charset="2"/>
              <a:buChar char="Ø"/>
            </a:pPr>
            <a:r>
              <a:rPr lang="de-DE" dirty="0"/>
              <a:t>s</a:t>
            </a:r>
            <a:r>
              <a:rPr lang="de-DE" dirty="0" smtClean="0"/>
              <a:t>owie den aktuellen Stand von Gleitzeit und FZA.</a:t>
            </a:r>
          </a:p>
          <a:p>
            <a:pPr marL="0" indent="0">
              <a:buNone/>
            </a:pPr>
            <a:r>
              <a:rPr lang="de-DE" dirty="0" smtClean="0"/>
              <a:t/>
            </a:r>
            <a:br>
              <a:rPr lang="de-DE" dirty="0" smtClean="0"/>
            </a:br>
            <a:r>
              <a:rPr lang="de-DE" dirty="0" smtClean="0"/>
              <a:t/>
            </a:r>
            <a:br>
              <a:rPr lang="de-DE" dirty="0" smtClean="0"/>
            </a:br>
            <a:endParaRPr lang="de-DE" dirty="0" smtClean="0"/>
          </a:p>
          <a:p>
            <a:pPr marL="0" indent="0">
              <a:buNone/>
            </a:pPr>
            <a:endParaRPr lang="de-DE" dirty="0"/>
          </a:p>
        </p:txBody>
      </p:sp>
      <p:pic>
        <p:nvPicPr>
          <p:cNvPr id="16" name="Grafik 15"/>
          <p:cNvPicPr>
            <a:picLocks noChangeAspect="1"/>
          </p:cNvPicPr>
          <p:nvPr/>
        </p:nvPicPr>
        <p:blipFill rotWithShape="1">
          <a:blip r:embed="rId3"/>
          <a:srcRect l="21179" t="32709"/>
          <a:stretch/>
        </p:blipFill>
        <p:spPr>
          <a:xfrm>
            <a:off x="4081345" y="3345366"/>
            <a:ext cx="3425065" cy="2658713"/>
          </a:xfrm>
          <a:prstGeom prst="rect">
            <a:avLst/>
          </a:prstGeom>
          <a:ln>
            <a:solidFill>
              <a:srgbClr val="0070C0"/>
            </a:solidFill>
          </a:ln>
        </p:spPr>
      </p:pic>
      <p:pic>
        <p:nvPicPr>
          <p:cNvPr id="17" name="Grafik 16"/>
          <p:cNvPicPr>
            <a:picLocks noChangeAspect="1"/>
          </p:cNvPicPr>
          <p:nvPr/>
        </p:nvPicPr>
        <p:blipFill>
          <a:blip r:embed="rId4"/>
          <a:stretch>
            <a:fillRect/>
          </a:stretch>
        </p:blipFill>
        <p:spPr>
          <a:xfrm flipV="1">
            <a:off x="4360126" y="4449636"/>
            <a:ext cx="1048215" cy="205445"/>
          </a:xfrm>
          <a:prstGeom prst="rect">
            <a:avLst/>
          </a:prstGeom>
        </p:spPr>
      </p:pic>
      <p:sp>
        <p:nvSpPr>
          <p:cNvPr id="19" name="Textfeld 18"/>
          <p:cNvSpPr txBox="1"/>
          <p:nvPr/>
        </p:nvSpPr>
        <p:spPr>
          <a:xfrm>
            <a:off x="815517" y="3824085"/>
            <a:ext cx="2888167" cy="1661993"/>
          </a:xfrm>
          <a:prstGeom prst="rect">
            <a:avLst/>
          </a:prstGeom>
          <a:noFill/>
        </p:spPr>
        <p:txBody>
          <a:bodyPr wrap="square" lIns="0" tIns="0" rIns="0" bIns="0" rtlCol="0">
            <a:spAutoFit/>
          </a:bodyPr>
          <a:lstStyle/>
          <a:p>
            <a:r>
              <a:rPr lang="de-DE" dirty="0" smtClean="0"/>
              <a:t>  Zeitnachweis:</a:t>
            </a:r>
          </a:p>
          <a:p>
            <a:endParaRPr lang="de-DE" dirty="0"/>
          </a:p>
          <a:p>
            <a:r>
              <a:rPr lang="de-DE" dirty="0"/>
              <a:t>    -&gt; EPM</a:t>
            </a:r>
            <a:br>
              <a:rPr lang="de-DE" dirty="0"/>
            </a:br>
            <a:r>
              <a:rPr lang="de-DE" dirty="0"/>
              <a:t>    -&gt; TNG</a:t>
            </a:r>
          </a:p>
          <a:p>
            <a:r>
              <a:rPr lang="de-DE" dirty="0"/>
              <a:t>    -&gt; </a:t>
            </a:r>
            <a:r>
              <a:rPr lang="de-DE" dirty="0" smtClean="0"/>
              <a:t>Zeitnachweis</a:t>
            </a:r>
            <a:endParaRPr lang="de-DE" dirty="0"/>
          </a:p>
          <a:p>
            <a:endParaRPr lang="de-DE" dirty="0" smtClean="0"/>
          </a:p>
        </p:txBody>
      </p:sp>
    </p:spTree>
    <p:extLst>
      <p:ext uri="{BB962C8B-B14F-4D97-AF65-F5344CB8AC3E}">
        <p14:creationId xmlns:p14="http://schemas.microsoft.com/office/powerpoint/2010/main" val="34327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 TÜV NORD GROUP">
  <a:themeElements>
    <a:clrScheme name="TÜV Nord">
      <a:dk1>
        <a:srgbClr val="000000"/>
      </a:dk1>
      <a:lt1>
        <a:srgbClr val="FFFFFF"/>
      </a:lt1>
      <a:dk2>
        <a:srgbClr val="122C82"/>
      </a:dk2>
      <a:lt2>
        <a:srgbClr val="70706F"/>
      </a:lt2>
      <a:accent1>
        <a:srgbClr val="122C82"/>
      </a:accent1>
      <a:accent2>
        <a:srgbClr val="148ADC"/>
      </a:accent2>
      <a:accent3>
        <a:srgbClr val="FBBC41"/>
      </a:accent3>
      <a:accent4>
        <a:srgbClr val="E8EAEB"/>
      </a:accent4>
      <a:accent5>
        <a:srgbClr val="70706F"/>
      </a:accent5>
      <a:accent6>
        <a:srgbClr val="ACACAC"/>
      </a:accent6>
      <a:hlink>
        <a:srgbClr val="148ADC"/>
      </a:hlink>
      <a:folHlink>
        <a:srgbClr val="122C82"/>
      </a:folHlink>
    </a:clrScheme>
    <a:fontScheme name="BA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AF2EFE862496D4995803B3E5E021E10" ma:contentTypeVersion="1" ma:contentTypeDescription="Ein neues Dokument erstellen." ma:contentTypeScope="" ma:versionID="ca18d8b6b59106b31cd45f6a2aae0742">
  <xsd:schema xmlns:xsd="http://www.w3.org/2001/XMLSchema" xmlns:xs="http://www.w3.org/2001/XMLSchema" xmlns:p="http://schemas.microsoft.com/office/2006/metadata/properties" xmlns:ns1="http://schemas.microsoft.com/sharepoint/v3" targetNamespace="http://schemas.microsoft.com/office/2006/metadata/properties" ma:root="true" ma:fieldsID="bcc17df15c66a81ee376db90732ad1c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 ma:hidden="true" ma:internalName="PublishingStartDate">
      <xsd:simpleType>
        <xsd:restriction base="dms:Unknown"/>
      </xsd:simpleType>
    </xsd:element>
    <xsd:element name="PublishingExpirationDate" ma:index="9" nillable="true" ma:displayName="Geplantes Enddatum"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E22A857-2B43-4B37-8F65-5771FA4F257E}">
  <ds:schemaRefs>
    <ds:schemaRef ds:uri="http://schemas.microsoft.com/sharepoint/v3/contenttype/forms"/>
  </ds:schemaRefs>
</ds:datastoreItem>
</file>

<file path=customXml/itemProps2.xml><?xml version="1.0" encoding="utf-8"?>
<ds:datastoreItem xmlns:ds="http://schemas.openxmlformats.org/officeDocument/2006/customXml" ds:itemID="{67FDEE5D-49D3-400E-A48A-6C1076F61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8AF097-2765-4FC8-A84E-904A3BCF031D}">
  <ds:schemaRefs>
    <ds:schemaRef ds:uri="http://purl.org/dc/dcmitype/"/>
    <ds:schemaRef ds:uri="http://purl.org/dc/terms/"/>
    <ds:schemaRef ds:uri="http://schemas.microsoft.com/office/2006/metadata/properties"/>
    <ds:schemaRef ds:uri="http://schemas.microsoft.com/sharepoint/v3"/>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589</Words>
  <Application>Microsoft Office PowerPoint</Application>
  <PresentationFormat>Bildschirmpräsentation (4:3)</PresentationFormat>
  <Paragraphs>243</Paragraphs>
  <Slides>26</Slides>
  <Notes>21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Calibri</vt:lpstr>
      <vt:lpstr>Symbol</vt:lpstr>
      <vt:lpstr>Wingdings</vt:lpstr>
      <vt:lpstr>Wingdings 2</vt:lpstr>
      <vt:lpstr>© TÜV NORD GROUP</vt:lpstr>
      <vt:lpstr>Elektronische Zeiterfassung mit Getronik</vt:lpstr>
      <vt:lpstr>Grundsätzliches</vt:lpstr>
      <vt:lpstr>Grundsätzliches: Wie funktioniert die Zeiterfassung?</vt:lpstr>
      <vt:lpstr>Grundsätzliches: Anzeige der Zeitwerte in Dezimalstunden</vt:lpstr>
      <vt:lpstr>Zeitbuchungen</vt:lpstr>
      <vt:lpstr>Das Zeiterfassungsterminal</vt:lpstr>
      <vt:lpstr>Das Zeiterfassungsterminal: Pausenvoreinstellung</vt:lpstr>
      <vt:lpstr>Zulässige Buchungskombinationen (Zeitpaare)</vt:lpstr>
      <vt:lpstr>Einsehen der Buchungen</vt:lpstr>
      <vt:lpstr>Der Zeitnachweis</vt:lpstr>
      <vt:lpstr>Fehlerhafte Buchungen</vt:lpstr>
      <vt:lpstr>Fehlerhafte Buchungen</vt:lpstr>
      <vt:lpstr>CatsXT</vt:lpstr>
      <vt:lpstr>Fehlerkorrekturen in CatsXT Fall 1: Bereits Daten vorhanden</vt:lpstr>
      <vt:lpstr>Fehlerkorrekturen in CatsXT Fall 1: Bereits Daten vorhanden</vt:lpstr>
      <vt:lpstr>Fehlerkorrekturen in CatsXT Fall 2: Noch keine Daten vorhanden</vt:lpstr>
      <vt:lpstr>Fehlerkorrekturen in CatsXT Fall 2: Noch keine Daten vorhanden</vt:lpstr>
      <vt:lpstr>Fehlerkorrekturen in CatsXT Speichern nicht vergessen!</vt:lpstr>
      <vt:lpstr>Pausenregelungen</vt:lpstr>
      <vt:lpstr>Pausen</vt:lpstr>
      <vt:lpstr>Pausenberechnung</vt:lpstr>
      <vt:lpstr>Abgabe Des Zeitnachweises</vt:lpstr>
      <vt:lpstr>Arztbesuch</vt:lpstr>
      <vt:lpstr>Ausfallzeit aus Akutem anlass</vt:lpstr>
      <vt:lpstr>Geschäftsreisen</vt:lpstr>
      <vt:lpstr>Sonstiges</vt:lpstr>
    </vt:vector>
  </TitlesOfParts>
  <Company>TÜV NORD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testrechner</dc:creator>
  <cp:lastModifiedBy>Oberholz, Claudia</cp:lastModifiedBy>
  <cp:revision>797</cp:revision>
  <cp:lastPrinted>2017-08-14T07:40:02Z</cp:lastPrinted>
  <dcterms:created xsi:type="dcterms:W3CDTF">2012-12-13T10:42:28Z</dcterms:created>
  <dcterms:modified xsi:type="dcterms:W3CDTF">2019-03-11T09:19:35Z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0x0101003AF2EFE862496D4995803B3E5E021E10</vt:lpwstr>
  </property>
</Properties>
</file>